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1656" y="-3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66D8-027E-4141-9C85-5A1A2902362B}" type="datetimeFigureOut">
              <a:rPr lang="fr-FR" smtClean="0"/>
              <a:t>24/03/2018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F256E-9208-4BBE-A587-3F7DF30A00E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7.png"/><Relationship Id="rId16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10" Type="http://schemas.openxmlformats.org/officeDocument/2006/relationships/image" Target="../media/image15.png"/><Relationship Id="rId19" Type="http://schemas.openxmlformats.org/officeDocument/2006/relationships/image" Target="../media/image24.gif"/><Relationship Id="rId4" Type="http://schemas.openxmlformats.org/officeDocument/2006/relationships/image" Target="../media/image9.png"/><Relationship Id="rId9" Type="http://schemas.openxmlformats.org/officeDocument/2006/relationships/image" Target="../media/image14.gif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153" y="4255135"/>
            <a:ext cx="26193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953" y="3604641"/>
            <a:ext cx="12477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7345" y="2527681"/>
            <a:ext cx="12477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rc 8"/>
          <p:cNvSpPr/>
          <p:nvPr/>
        </p:nvSpPr>
        <p:spPr>
          <a:xfrm>
            <a:off x="3918600" y="3837852"/>
            <a:ext cx="231760" cy="432048"/>
          </a:xfrm>
          <a:prstGeom prst="arc">
            <a:avLst>
              <a:gd name="adj1" fmla="val 16200000"/>
              <a:gd name="adj2" fmla="val 4721424"/>
            </a:avLst>
          </a:prstGeom>
          <a:ln w="31750">
            <a:solidFill>
              <a:srgbClr val="FFFF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rc 12"/>
          <p:cNvSpPr/>
          <p:nvPr/>
        </p:nvSpPr>
        <p:spPr>
          <a:xfrm rot="10800000">
            <a:off x="5290200" y="3877476"/>
            <a:ext cx="231760" cy="432048"/>
          </a:xfrm>
          <a:prstGeom prst="arc">
            <a:avLst>
              <a:gd name="adj1" fmla="val 16200000"/>
              <a:gd name="adj2" fmla="val 4721424"/>
            </a:avLst>
          </a:prstGeom>
          <a:ln w="31750">
            <a:solidFill>
              <a:srgbClr val="FFFF00"/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 r="8473"/>
          <a:stretch>
            <a:fillRect/>
          </a:stretch>
        </p:blipFill>
        <p:spPr bwMode="auto">
          <a:xfrm>
            <a:off x="1832801" y="763905"/>
            <a:ext cx="114204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Connecteur droit avec flèche 17"/>
          <p:cNvCxnSpPr/>
          <p:nvPr/>
        </p:nvCxnSpPr>
        <p:spPr>
          <a:xfrm flipV="1">
            <a:off x="2058353" y="1011936"/>
            <a:ext cx="666559" cy="3048"/>
          </a:xfrm>
          <a:prstGeom prst="straightConnector1">
            <a:avLst/>
          </a:prstGeom>
          <a:ln w="31750">
            <a:solidFill>
              <a:srgbClr val="FFFF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 flipV="1">
            <a:off x="1767840" y="4612640"/>
            <a:ext cx="1425948" cy="847499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2" name="Groupe 31"/>
          <p:cNvGrpSpPr/>
          <p:nvPr/>
        </p:nvGrpSpPr>
        <p:grpSpPr>
          <a:xfrm>
            <a:off x="2991041" y="763905"/>
            <a:ext cx="1104709" cy="1428750"/>
            <a:chOff x="2991041" y="763905"/>
            <a:chExt cx="1104709" cy="1428750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 r="11465"/>
            <a:stretch>
              <a:fillRect/>
            </a:stretch>
          </p:blipFill>
          <p:spPr bwMode="auto">
            <a:xfrm>
              <a:off x="2991041" y="763905"/>
              <a:ext cx="1104709" cy="142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0" name="Connecteur droit avec flèche 29"/>
            <p:cNvCxnSpPr/>
            <p:nvPr/>
          </p:nvCxnSpPr>
          <p:spPr>
            <a:xfrm flipV="1">
              <a:off x="3210116" y="1011936"/>
              <a:ext cx="666559" cy="3048"/>
            </a:xfrm>
            <a:prstGeom prst="straightConnector1">
              <a:avLst/>
            </a:prstGeom>
            <a:ln w="31750">
              <a:solidFill>
                <a:srgbClr val="FFFF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/>
          <p:cNvGrpSpPr/>
          <p:nvPr/>
        </p:nvGrpSpPr>
        <p:grpSpPr>
          <a:xfrm>
            <a:off x="4277297" y="763905"/>
            <a:ext cx="1113853" cy="1428750"/>
            <a:chOff x="4277297" y="763905"/>
            <a:chExt cx="1113853" cy="1428750"/>
          </a:xfrm>
        </p:grpSpPr>
        <p:pic>
          <p:nvPicPr>
            <p:cNvPr id="1030" name="Picture 6"/>
            <p:cNvPicPr>
              <a:picLocks noChangeAspect="1" noChangeArrowheads="1"/>
            </p:cNvPicPr>
            <p:nvPr/>
          </p:nvPicPr>
          <p:blipFill>
            <a:blip r:embed="rId6" cstate="print"/>
            <a:srcRect r="10732"/>
            <a:stretch>
              <a:fillRect/>
            </a:stretch>
          </p:blipFill>
          <p:spPr bwMode="auto">
            <a:xfrm>
              <a:off x="4277297" y="763905"/>
              <a:ext cx="1113853" cy="1428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1" name="Connecteur droit avec flèche 30"/>
            <p:cNvCxnSpPr/>
            <p:nvPr/>
          </p:nvCxnSpPr>
          <p:spPr>
            <a:xfrm flipV="1">
              <a:off x="4500944" y="1011936"/>
              <a:ext cx="666559" cy="3048"/>
            </a:xfrm>
            <a:prstGeom prst="straightConnector1">
              <a:avLst/>
            </a:prstGeom>
            <a:ln w="31750">
              <a:solidFill>
                <a:srgbClr val="FFFF00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Picture 4"/>
          <p:cNvPicPr>
            <a:picLocks noChangeAspect="1" noChangeArrowheads="1"/>
          </p:cNvPicPr>
          <p:nvPr/>
        </p:nvPicPr>
        <p:blipFill>
          <a:blip r:embed="rId4" cstate="print"/>
          <a:srcRect r="8473"/>
          <a:stretch>
            <a:fillRect/>
          </a:stretch>
        </p:blipFill>
        <p:spPr bwMode="auto">
          <a:xfrm>
            <a:off x="6441454" y="2050624"/>
            <a:ext cx="1142047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5" name="Connecteur droit avec flèche 34"/>
          <p:cNvCxnSpPr/>
          <p:nvPr/>
        </p:nvCxnSpPr>
        <p:spPr>
          <a:xfrm rot="16200000" flipV="1">
            <a:off x="6366066" y="2796368"/>
            <a:ext cx="666559" cy="3048"/>
          </a:xfrm>
          <a:prstGeom prst="straightConnector1">
            <a:avLst/>
          </a:prstGeom>
          <a:ln w="31750">
            <a:solidFill>
              <a:srgbClr val="FFFF00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793240" y="3032760"/>
            <a:ext cx="0" cy="553720"/>
          </a:xfrm>
          <a:prstGeom prst="straightConnector1">
            <a:avLst/>
          </a:prstGeom>
          <a:ln w="603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èche vers le bas 41"/>
          <p:cNvSpPr/>
          <p:nvPr/>
        </p:nvSpPr>
        <p:spPr>
          <a:xfrm rot="9144037">
            <a:off x="1018462" y="3545146"/>
            <a:ext cx="248920" cy="415666"/>
          </a:xfrm>
          <a:prstGeom prst="downArrow">
            <a:avLst>
              <a:gd name="adj1" fmla="val 26241"/>
              <a:gd name="adj2" fmla="val 98980"/>
            </a:avLst>
          </a:prstGeom>
          <a:solidFill>
            <a:schemeClr val="bg1"/>
          </a:solidFill>
          <a:ln w="6350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12700" dir="18900000" algn="bl" rotWithShape="0">
              <a:schemeClr val="bg1">
                <a:lumMod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3915" y="351155"/>
            <a:ext cx="24574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9" name="Connecteur droit avec flèche 48"/>
          <p:cNvCxnSpPr/>
          <p:nvPr/>
        </p:nvCxnSpPr>
        <p:spPr>
          <a:xfrm flipH="1">
            <a:off x="7355840" y="684483"/>
            <a:ext cx="416560" cy="539985"/>
          </a:xfrm>
          <a:prstGeom prst="straightConnector1">
            <a:avLst/>
          </a:prstGeom>
          <a:ln w="38100">
            <a:solidFill>
              <a:srgbClr val="FFFF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clic_droi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2846" y="2857450"/>
            <a:ext cx="998307" cy="1143099"/>
          </a:xfrm>
          <a:prstGeom prst="rect">
            <a:avLst/>
          </a:prstGeom>
        </p:spPr>
      </p:pic>
      <p:pic>
        <p:nvPicPr>
          <p:cNvPr id="5" name="Image 4" descr="clic_droit_deplac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8570" y="2999830"/>
            <a:ext cx="906859" cy="1158340"/>
          </a:xfrm>
          <a:prstGeom prst="rect">
            <a:avLst/>
          </a:prstGeom>
        </p:spPr>
      </p:pic>
      <p:pic>
        <p:nvPicPr>
          <p:cNvPr id="6" name="Image 5" descr="clic_gauch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72846" y="3157450"/>
            <a:ext cx="998307" cy="1143099"/>
          </a:xfrm>
          <a:prstGeom prst="rect">
            <a:avLst/>
          </a:prstGeom>
        </p:spPr>
      </p:pic>
      <p:pic>
        <p:nvPicPr>
          <p:cNvPr id="7" name="Image 6" descr="clic_gauche_deplace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72381" y="3299830"/>
            <a:ext cx="899238" cy="1158340"/>
          </a:xfrm>
          <a:prstGeom prst="rect">
            <a:avLst/>
          </a:prstGeom>
        </p:spPr>
      </p:pic>
      <p:pic>
        <p:nvPicPr>
          <p:cNvPr id="8" name="Image 7" descr="ctrl+P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566157" y="3076417"/>
            <a:ext cx="1211685" cy="1905165"/>
          </a:xfrm>
          <a:prstGeom prst="rect">
            <a:avLst/>
          </a:prstGeom>
        </p:spPr>
      </p:pic>
      <p:pic>
        <p:nvPicPr>
          <p:cNvPr id="9" name="Image 8" descr="dbl_clic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998122" y="3889415"/>
            <a:ext cx="647756" cy="579170"/>
          </a:xfrm>
          <a:prstGeom prst="rect">
            <a:avLst/>
          </a:prstGeom>
        </p:spPr>
      </p:pic>
      <p:pic>
        <p:nvPicPr>
          <p:cNvPr id="10" name="Image 9" descr="logolien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5033850" y="3902280"/>
            <a:ext cx="876300" cy="853440"/>
          </a:xfrm>
          <a:prstGeom prst="rect">
            <a:avLst/>
          </a:prstGeom>
        </p:spPr>
      </p:pic>
      <p:pic>
        <p:nvPicPr>
          <p:cNvPr id="11" name="Image 10" descr="logoPDF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42764" y="356291"/>
            <a:ext cx="2712720" cy="2712720"/>
          </a:xfrm>
          <a:prstGeom prst="rect">
            <a:avLst/>
          </a:prstGeom>
        </p:spPr>
      </p:pic>
      <p:pic>
        <p:nvPicPr>
          <p:cNvPr id="12" name="Image 11" descr="main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535759" y="4339415"/>
            <a:ext cx="472481" cy="579170"/>
          </a:xfrm>
          <a:prstGeom prst="rect">
            <a:avLst/>
          </a:prstGeom>
        </p:spPr>
      </p:pic>
      <p:pic>
        <p:nvPicPr>
          <p:cNvPr id="13" name="Image 12" descr="main_rouge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85759" y="4489415"/>
            <a:ext cx="472481" cy="579170"/>
          </a:xfrm>
          <a:prstGeom prst="rect">
            <a:avLst/>
          </a:prstGeom>
        </p:spPr>
      </p:pic>
      <p:pic>
        <p:nvPicPr>
          <p:cNvPr id="14" name="Image 13" descr="main1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5835759" y="4639415"/>
            <a:ext cx="472481" cy="579170"/>
          </a:xfrm>
          <a:prstGeom prst="rect">
            <a:avLst/>
          </a:prstGeom>
        </p:spPr>
      </p:pic>
      <p:pic>
        <p:nvPicPr>
          <p:cNvPr id="15" name="Image 14" descr="molette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5722846" y="4507450"/>
            <a:ext cx="998307" cy="1143099"/>
          </a:xfrm>
          <a:prstGeom prst="rect">
            <a:avLst/>
          </a:prstGeom>
        </p:spPr>
      </p:pic>
      <p:pic>
        <p:nvPicPr>
          <p:cNvPr id="16" name="Image 15" descr="molette_clic_deplace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907139" y="4649830"/>
            <a:ext cx="929721" cy="1158340"/>
          </a:xfrm>
          <a:prstGeom prst="rect">
            <a:avLst/>
          </a:prstGeom>
        </p:spPr>
      </p:pic>
      <p:pic>
        <p:nvPicPr>
          <p:cNvPr id="17" name="Image 16" descr="moletteAR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015226" y="4799830"/>
            <a:ext cx="1013548" cy="1158340"/>
          </a:xfrm>
          <a:prstGeom prst="rect">
            <a:avLst/>
          </a:prstGeom>
        </p:spPr>
      </p:pic>
      <p:pic>
        <p:nvPicPr>
          <p:cNvPr id="18" name="Image 17" descr="moletteAV.pn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6165226" y="4949830"/>
            <a:ext cx="1013548" cy="1158340"/>
          </a:xfrm>
          <a:prstGeom prst="rect">
            <a:avLst/>
          </a:prstGeom>
        </p:spPr>
      </p:pic>
      <p:pic>
        <p:nvPicPr>
          <p:cNvPr id="19" name="Image 18" descr="play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3447993" y="1041501"/>
            <a:ext cx="5220153" cy="1242168"/>
          </a:xfrm>
          <a:prstGeom prst="rect">
            <a:avLst/>
          </a:prstGeom>
        </p:spPr>
      </p:pic>
      <p:pic>
        <p:nvPicPr>
          <p:cNvPr id="20" name="Image 19" descr="sablier.pn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6659553" y="5257450"/>
            <a:ext cx="624894" cy="1143099"/>
          </a:xfrm>
          <a:prstGeom prst="rect">
            <a:avLst/>
          </a:prstGeom>
        </p:spPr>
      </p:pic>
      <p:pic>
        <p:nvPicPr>
          <p:cNvPr id="21" name="Image 20" descr="suite.GIF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207600" y="5064600"/>
            <a:ext cx="1828800" cy="1828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2475</TotalTime>
  <Words>0</Words>
  <Application>Microsoft Office PowerPoint</Application>
  <PresentationFormat>Affichage à l'écran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Company>Education Nationale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125</cp:revision>
  <dcterms:created xsi:type="dcterms:W3CDTF">2018-03-24T22:33:09Z</dcterms:created>
  <dcterms:modified xsi:type="dcterms:W3CDTF">2018-03-26T15:48:11Z</dcterms:modified>
</cp:coreProperties>
</file>