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3684" y="-6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C17F-8E5F-4C0B-8541-CCD67B852ADB}" type="datetimeFigureOut">
              <a:rPr lang="fr-FR" smtClean="0"/>
              <a:t>13/09/2015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A3D1-4D32-466B-B40D-5CF1CCC6D00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C17F-8E5F-4C0B-8541-CCD67B852ADB}" type="datetimeFigureOut">
              <a:rPr lang="fr-FR" smtClean="0"/>
              <a:t>13/09/2015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A3D1-4D32-466B-B40D-5CF1CCC6D00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C17F-8E5F-4C0B-8541-CCD67B852ADB}" type="datetimeFigureOut">
              <a:rPr lang="fr-FR" smtClean="0"/>
              <a:t>13/09/2015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A3D1-4D32-466B-B40D-5CF1CCC6D00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C17F-8E5F-4C0B-8541-CCD67B852ADB}" type="datetimeFigureOut">
              <a:rPr lang="fr-FR" smtClean="0"/>
              <a:t>13/09/2015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A3D1-4D32-466B-B40D-5CF1CCC6D00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C17F-8E5F-4C0B-8541-CCD67B852ADB}" type="datetimeFigureOut">
              <a:rPr lang="fr-FR" smtClean="0"/>
              <a:t>13/09/2015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A3D1-4D32-466B-B40D-5CF1CCC6D00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C17F-8E5F-4C0B-8541-CCD67B852ADB}" type="datetimeFigureOut">
              <a:rPr lang="fr-FR" smtClean="0"/>
              <a:t>13/09/2015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A3D1-4D32-466B-B40D-5CF1CCC6D00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C17F-8E5F-4C0B-8541-CCD67B852ADB}" type="datetimeFigureOut">
              <a:rPr lang="fr-FR" smtClean="0"/>
              <a:t>13/09/2015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A3D1-4D32-466B-B40D-5CF1CCC6D00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C17F-8E5F-4C0B-8541-CCD67B852ADB}" type="datetimeFigureOut">
              <a:rPr lang="fr-FR" smtClean="0"/>
              <a:t>13/09/2015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A3D1-4D32-466B-B40D-5CF1CCC6D00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C17F-8E5F-4C0B-8541-CCD67B852ADB}" type="datetimeFigureOut">
              <a:rPr lang="fr-FR" smtClean="0"/>
              <a:t>13/09/2015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A3D1-4D32-466B-B40D-5CF1CCC6D00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C17F-8E5F-4C0B-8541-CCD67B852ADB}" type="datetimeFigureOut">
              <a:rPr lang="fr-FR" smtClean="0"/>
              <a:t>13/09/2015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A3D1-4D32-466B-B40D-5CF1CCC6D00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7C17F-8E5F-4C0B-8541-CCD67B852ADB}" type="datetimeFigureOut">
              <a:rPr lang="fr-FR" smtClean="0"/>
              <a:t>13/09/2015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DA3D1-4D32-466B-B40D-5CF1CCC6D00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7C17F-8E5F-4C0B-8541-CCD67B852ADB}" type="datetimeFigureOut">
              <a:rPr lang="fr-FR" smtClean="0"/>
              <a:t>13/09/2015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DA3D1-4D32-466B-B40D-5CF1CCC6D00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lum/>
          </a:blip>
          <a:srcRect l="28797" t="33932" r="54088" b="41883"/>
          <a:stretch>
            <a:fillRect/>
          </a:stretch>
        </p:blipFill>
        <p:spPr bwMode="auto">
          <a:xfrm>
            <a:off x="260648" y="323528"/>
            <a:ext cx="3170322" cy="252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lum bright="-20000" contrast="40000"/>
          </a:blip>
          <a:srcRect l="51317" t="18793" r="17525" b="20353"/>
          <a:stretch>
            <a:fillRect/>
          </a:stretch>
        </p:blipFill>
        <p:spPr bwMode="auto">
          <a:xfrm>
            <a:off x="4149080" y="323528"/>
            <a:ext cx="2293845" cy="252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lum bright="-30000" contrast="40000"/>
          </a:blip>
          <a:srcRect l="42539" t="18013" r="7871" b="2409"/>
          <a:stretch>
            <a:fillRect/>
          </a:stretch>
        </p:blipFill>
        <p:spPr bwMode="auto">
          <a:xfrm>
            <a:off x="260648" y="3779912"/>
            <a:ext cx="2791765" cy="252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 l="57460" t="21914" r="18403" b="39077"/>
          <a:stretch>
            <a:fillRect/>
          </a:stretch>
        </p:blipFill>
        <p:spPr bwMode="auto">
          <a:xfrm>
            <a:off x="3789040" y="3779912"/>
            <a:ext cx="2772000" cy="252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ZoneTexte 7"/>
          <p:cNvSpPr txBox="1"/>
          <p:nvPr/>
        </p:nvSpPr>
        <p:spPr>
          <a:xfrm>
            <a:off x="2060848" y="7668344"/>
            <a:ext cx="300755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000" dirty="0" smtClean="0">
                <a:latin typeface="Arial" pitchFamily="34" charset="0"/>
                <a:cs typeface="Arial" pitchFamily="34" charset="0"/>
              </a:rPr>
              <a:t>Divers 1</a:t>
            </a:r>
            <a:endParaRPr lang="fr-FR" sz="6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test</dc:creator>
  <cp:lastModifiedBy>test</cp:lastModifiedBy>
  <cp:revision>2</cp:revision>
  <dcterms:created xsi:type="dcterms:W3CDTF">2015-09-13T08:17:23Z</dcterms:created>
  <dcterms:modified xsi:type="dcterms:W3CDTF">2015-09-13T08:30:14Z</dcterms:modified>
</cp:coreProperties>
</file>