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1" autoAdjust="0"/>
    <p:restoredTop sz="94660"/>
  </p:normalViewPr>
  <p:slideViewPr>
    <p:cSldViewPr snapToGrid="0">
      <p:cViewPr>
        <p:scale>
          <a:sx n="125" d="100"/>
          <a:sy n="125" d="100"/>
        </p:scale>
        <p:origin x="-1452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8C92-05CA-403C-A407-9DB3BD48252D}" type="datetimeFigureOut">
              <a:rPr lang="fr-FR" smtClean="0"/>
              <a:pPr/>
              <a:t>08/06/2016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7382-6A63-4CD0-98EA-AD6D67086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8C92-05CA-403C-A407-9DB3BD48252D}" type="datetimeFigureOut">
              <a:rPr lang="fr-FR" smtClean="0"/>
              <a:pPr/>
              <a:t>08/06/2016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7382-6A63-4CD0-98EA-AD6D67086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8C92-05CA-403C-A407-9DB3BD48252D}" type="datetimeFigureOut">
              <a:rPr lang="fr-FR" smtClean="0"/>
              <a:pPr/>
              <a:t>08/06/2016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7382-6A63-4CD0-98EA-AD6D67086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8C92-05CA-403C-A407-9DB3BD48252D}" type="datetimeFigureOut">
              <a:rPr lang="fr-FR" smtClean="0"/>
              <a:pPr/>
              <a:t>08/06/2016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7382-6A63-4CD0-98EA-AD6D67086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8C92-05CA-403C-A407-9DB3BD48252D}" type="datetimeFigureOut">
              <a:rPr lang="fr-FR" smtClean="0"/>
              <a:pPr/>
              <a:t>08/06/2016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7382-6A63-4CD0-98EA-AD6D67086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8C92-05CA-403C-A407-9DB3BD48252D}" type="datetimeFigureOut">
              <a:rPr lang="fr-FR" smtClean="0"/>
              <a:pPr/>
              <a:t>08/06/2016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7382-6A63-4CD0-98EA-AD6D67086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8C92-05CA-403C-A407-9DB3BD48252D}" type="datetimeFigureOut">
              <a:rPr lang="fr-FR" smtClean="0"/>
              <a:pPr/>
              <a:t>08/06/2016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7382-6A63-4CD0-98EA-AD6D67086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8C92-05CA-403C-A407-9DB3BD48252D}" type="datetimeFigureOut">
              <a:rPr lang="fr-FR" smtClean="0"/>
              <a:pPr/>
              <a:t>08/06/2016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7382-6A63-4CD0-98EA-AD6D67086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8C92-05CA-403C-A407-9DB3BD48252D}" type="datetimeFigureOut">
              <a:rPr lang="fr-FR" smtClean="0"/>
              <a:pPr/>
              <a:t>08/06/2016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7382-6A63-4CD0-98EA-AD6D67086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8C92-05CA-403C-A407-9DB3BD48252D}" type="datetimeFigureOut">
              <a:rPr lang="fr-FR" smtClean="0"/>
              <a:pPr/>
              <a:t>08/06/2016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7382-6A63-4CD0-98EA-AD6D67086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8C92-05CA-403C-A407-9DB3BD48252D}" type="datetimeFigureOut">
              <a:rPr lang="fr-FR" smtClean="0"/>
              <a:pPr/>
              <a:t>08/06/2016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47382-6A63-4CD0-98EA-AD6D67086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F8C92-05CA-403C-A407-9DB3BD48252D}" type="datetimeFigureOut">
              <a:rPr lang="fr-FR" smtClean="0"/>
              <a:pPr/>
              <a:t>08/06/2016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7382-6A63-4CD0-98EA-AD6D67086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ZoneTexte 59"/>
          <p:cNvSpPr txBox="1"/>
          <p:nvPr/>
        </p:nvSpPr>
        <p:spPr>
          <a:xfrm>
            <a:off x="4443413" y="1304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915816" y="1050462"/>
            <a:ext cx="2520000" cy="72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915816" y="6523070"/>
            <a:ext cx="2520000" cy="72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 rot="16200000">
            <a:off x="1475817" y="3786470"/>
            <a:ext cx="5400000" cy="72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9" name="Groupe 28"/>
          <p:cNvGrpSpPr/>
          <p:nvPr/>
        </p:nvGrpSpPr>
        <p:grpSpPr>
          <a:xfrm>
            <a:off x="5925503" y="1017270"/>
            <a:ext cx="516343" cy="5603487"/>
            <a:chOff x="5719763" y="731520"/>
            <a:chExt cx="516343" cy="5603487"/>
          </a:xfrm>
        </p:grpSpPr>
        <p:grpSp>
          <p:nvGrpSpPr>
            <p:cNvPr id="18" name="Groupe 17"/>
            <p:cNvGrpSpPr/>
            <p:nvPr/>
          </p:nvGrpSpPr>
          <p:grpSpPr>
            <a:xfrm>
              <a:off x="5719763" y="733426"/>
              <a:ext cx="516343" cy="57555"/>
              <a:chOff x="5719763" y="733426"/>
              <a:chExt cx="516343" cy="57555"/>
            </a:xfrm>
          </p:grpSpPr>
          <p:cxnSp>
            <p:nvCxnSpPr>
              <p:cNvPr id="9" name="Connecteur droit 8"/>
              <p:cNvCxnSpPr/>
              <p:nvPr/>
            </p:nvCxnSpPr>
            <p:spPr>
              <a:xfrm flipV="1">
                <a:off x="6178550" y="733426"/>
                <a:ext cx="57556" cy="5755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/>
              <p:cNvCxnSpPr/>
              <p:nvPr/>
            </p:nvCxnSpPr>
            <p:spPr>
              <a:xfrm>
                <a:off x="5719763" y="762006"/>
                <a:ext cx="50958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e 18"/>
            <p:cNvGrpSpPr/>
            <p:nvPr/>
          </p:nvGrpSpPr>
          <p:grpSpPr>
            <a:xfrm>
              <a:off x="5719763" y="6277452"/>
              <a:ext cx="516343" cy="57555"/>
              <a:chOff x="5719763" y="733426"/>
              <a:chExt cx="516343" cy="57555"/>
            </a:xfrm>
          </p:grpSpPr>
          <p:cxnSp>
            <p:nvCxnSpPr>
              <p:cNvPr id="20" name="Connecteur droit 19"/>
              <p:cNvCxnSpPr/>
              <p:nvPr/>
            </p:nvCxnSpPr>
            <p:spPr>
              <a:xfrm flipV="1">
                <a:off x="6178550" y="733426"/>
                <a:ext cx="57556" cy="5755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/>
              <p:cNvCxnSpPr/>
              <p:nvPr/>
            </p:nvCxnSpPr>
            <p:spPr>
              <a:xfrm>
                <a:off x="5719763" y="762006"/>
                <a:ext cx="50958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Connecteur droit 22"/>
            <p:cNvCxnSpPr/>
            <p:nvPr/>
          </p:nvCxnSpPr>
          <p:spPr>
            <a:xfrm flipV="1">
              <a:off x="6212681" y="731520"/>
              <a:ext cx="0" cy="55978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ZoneTexte 24"/>
          <p:cNvSpPr txBox="1"/>
          <p:nvPr/>
        </p:nvSpPr>
        <p:spPr>
          <a:xfrm>
            <a:off x="6416040" y="3722371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308 mm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4248496" y="3747309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e</a:t>
            </a:r>
            <a:r>
              <a:rPr lang="fr-FR" dirty="0" err="1" smtClean="0"/>
              <a:t>p</a:t>
            </a:r>
            <a:r>
              <a:rPr lang="fr-FR" dirty="0" smtClean="0"/>
              <a:t>. 4 mm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2452947" y="1186989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e</a:t>
            </a:r>
            <a:r>
              <a:rPr lang="fr-FR" dirty="0" err="1" smtClean="0"/>
              <a:t>p</a:t>
            </a:r>
            <a:r>
              <a:rPr lang="fr-FR" dirty="0" smtClean="0"/>
              <a:t>. 4 mm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2452947" y="6133061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e</a:t>
            </a:r>
            <a:r>
              <a:rPr lang="fr-FR" dirty="0" err="1" smtClean="0"/>
              <a:t>p</a:t>
            </a:r>
            <a:r>
              <a:rPr lang="fr-FR" dirty="0" smtClean="0"/>
              <a:t>. 4 mm</a:t>
            </a:r>
            <a:endParaRPr lang="fr-FR" dirty="0"/>
          </a:p>
        </p:txBody>
      </p:sp>
      <p:grpSp>
        <p:nvGrpSpPr>
          <p:cNvPr id="50" name="Groupe 49"/>
          <p:cNvGrpSpPr/>
          <p:nvPr/>
        </p:nvGrpSpPr>
        <p:grpSpPr>
          <a:xfrm>
            <a:off x="2850356" y="500063"/>
            <a:ext cx="2616993" cy="409575"/>
            <a:chOff x="2850356" y="214313"/>
            <a:chExt cx="2616993" cy="409575"/>
          </a:xfrm>
        </p:grpSpPr>
        <p:cxnSp>
          <p:nvCxnSpPr>
            <p:cNvPr id="36" name="Connecteur droit 35"/>
            <p:cNvCxnSpPr/>
            <p:nvPr/>
          </p:nvCxnSpPr>
          <p:spPr>
            <a:xfrm flipH="1" flipV="1">
              <a:off x="2850356" y="214313"/>
              <a:ext cx="59532" cy="762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 flipH="1">
              <a:off x="2864644" y="253723"/>
              <a:ext cx="259556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 flipH="1" flipV="1">
              <a:off x="5407817" y="214313"/>
              <a:ext cx="59532" cy="762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/>
            <p:cNvCxnSpPr/>
            <p:nvPr/>
          </p:nvCxnSpPr>
          <p:spPr>
            <a:xfrm>
              <a:off x="2886076" y="257175"/>
              <a:ext cx="0" cy="3667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/>
            <p:cNvCxnSpPr/>
            <p:nvPr/>
          </p:nvCxnSpPr>
          <p:spPr>
            <a:xfrm>
              <a:off x="5441157" y="257175"/>
              <a:ext cx="0" cy="3667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ZoneTexte 50"/>
          <p:cNvSpPr txBox="1"/>
          <p:nvPr/>
        </p:nvSpPr>
        <p:spPr>
          <a:xfrm>
            <a:off x="3619846" y="194484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70 mm</a:t>
            </a:r>
            <a:endParaRPr lang="fr-FR" dirty="0"/>
          </a:p>
        </p:txBody>
      </p:sp>
      <p:cxnSp>
        <p:nvCxnSpPr>
          <p:cNvPr id="54" name="Connecteur droit avec flèche 53"/>
          <p:cNvCxnSpPr/>
          <p:nvPr/>
        </p:nvCxnSpPr>
        <p:spPr>
          <a:xfrm flipH="1" flipV="1">
            <a:off x="4250531" y="1171576"/>
            <a:ext cx="247410" cy="4143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4495800" y="1585913"/>
            <a:ext cx="12287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riangle rectangle 57"/>
          <p:cNvSpPr/>
          <p:nvPr/>
        </p:nvSpPr>
        <p:spPr>
          <a:xfrm>
            <a:off x="4681542" y="1459701"/>
            <a:ext cx="119063" cy="119063"/>
          </a:xfrm>
          <a:prstGeom prst="rtTriangl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>
            <a:off x="4762500" y="1304928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100 x 30</a:t>
            </a:r>
            <a:endParaRPr lang="fr-FR" dirty="0"/>
          </a:p>
        </p:txBody>
      </p:sp>
      <p:sp>
        <p:nvSpPr>
          <p:cNvPr id="63" name="Triangle rectangle 62"/>
          <p:cNvSpPr/>
          <p:nvPr/>
        </p:nvSpPr>
        <p:spPr>
          <a:xfrm flipV="1">
            <a:off x="4681542" y="1593055"/>
            <a:ext cx="119063" cy="119063"/>
          </a:xfrm>
          <a:prstGeom prst="rtTriangl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7" name="Groupe 66"/>
          <p:cNvGrpSpPr/>
          <p:nvPr/>
        </p:nvGrpSpPr>
        <p:grpSpPr>
          <a:xfrm>
            <a:off x="5718399" y="1509713"/>
            <a:ext cx="101378" cy="151330"/>
            <a:chOff x="5737447" y="1476375"/>
            <a:chExt cx="101378" cy="203719"/>
          </a:xfrm>
        </p:grpSpPr>
        <p:cxnSp>
          <p:nvCxnSpPr>
            <p:cNvPr id="65" name="Connecteur droit 64"/>
            <p:cNvCxnSpPr/>
            <p:nvPr/>
          </p:nvCxnSpPr>
          <p:spPr>
            <a:xfrm flipV="1">
              <a:off x="5737447" y="1476375"/>
              <a:ext cx="101378" cy="1037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/>
            <p:cNvCxnSpPr/>
            <p:nvPr/>
          </p:nvCxnSpPr>
          <p:spPr>
            <a:xfrm>
              <a:off x="5737447" y="1576388"/>
              <a:ext cx="101378" cy="1037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ZoneTexte 67"/>
          <p:cNvSpPr txBox="1"/>
          <p:nvPr/>
        </p:nvSpPr>
        <p:spPr>
          <a:xfrm>
            <a:off x="5729765" y="1389859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135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044700"/>
            <a:ext cx="17018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e 27"/>
          <p:cNvGrpSpPr/>
          <p:nvPr/>
        </p:nvGrpSpPr>
        <p:grpSpPr>
          <a:xfrm>
            <a:off x="3514726" y="2668587"/>
            <a:ext cx="1576387" cy="631826"/>
            <a:chOff x="3514726" y="2668587"/>
            <a:chExt cx="1576387" cy="631826"/>
          </a:xfrm>
        </p:grpSpPr>
        <p:cxnSp>
          <p:nvCxnSpPr>
            <p:cNvPr id="6" name="Connecteur droit 5"/>
            <p:cNvCxnSpPr/>
            <p:nvPr/>
          </p:nvCxnSpPr>
          <p:spPr>
            <a:xfrm flipV="1">
              <a:off x="3876675" y="2747963"/>
              <a:ext cx="1185863" cy="542926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4662488" y="2668587"/>
              <a:ext cx="428625" cy="98426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>
              <a:off x="3514726" y="3159125"/>
              <a:ext cx="423862" cy="1412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ZoneTexte 14"/>
            <p:cNvSpPr txBox="1"/>
            <p:nvPr/>
          </p:nvSpPr>
          <p:spPr>
            <a:xfrm rot="19917987">
              <a:off x="4147518" y="2912105"/>
              <a:ext cx="875561" cy="307777"/>
            </a:xfrm>
            <a:prstGeom prst="rect">
              <a:avLst/>
            </a:prstGeom>
            <a:noFill/>
            <a:scene3d>
              <a:camera prst="isometricTopUp">
                <a:rot lat="19200000" lon="18883146" rev="198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2000 mm</a:t>
              </a:r>
              <a:endParaRPr lang="fr-FR" sz="1400" dirty="0"/>
            </a:p>
          </p:txBody>
        </p:sp>
        <p:cxnSp>
          <p:nvCxnSpPr>
            <p:cNvPr id="22" name="Connecteur droit 21"/>
            <p:cNvCxnSpPr/>
            <p:nvPr/>
          </p:nvCxnSpPr>
          <p:spPr>
            <a:xfrm flipV="1">
              <a:off x="5014913" y="2752725"/>
              <a:ext cx="66675" cy="4763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 flipV="1">
              <a:off x="3860007" y="3283743"/>
              <a:ext cx="66675" cy="4763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5530" y="2124297"/>
            <a:ext cx="1551056" cy="157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e 28"/>
          <p:cNvGrpSpPr/>
          <p:nvPr/>
        </p:nvGrpSpPr>
        <p:grpSpPr>
          <a:xfrm>
            <a:off x="5534026" y="2724150"/>
            <a:ext cx="1576387" cy="585791"/>
            <a:chOff x="3514726" y="2686050"/>
            <a:chExt cx="1576387" cy="585791"/>
          </a:xfrm>
        </p:grpSpPr>
        <p:cxnSp>
          <p:nvCxnSpPr>
            <p:cNvPr id="30" name="Connecteur droit 29"/>
            <p:cNvCxnSpPr/>
            <p:nvPr/>
          </p:nvCxnSpPr>
          <p:spPr>
            <a:xfrm flipV="1">
              <a:off x="3883819" y="2747963"/>
              <a:ext cx="1178719" cy="51911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>
              <a:off x="4664869" y="2686050"/>
              <a:ext cx="426244" cy="80963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3514726" y="3130553"/>
              <a:ext cx="423862" cy="1412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ZoneTexte 32"/>
            <p:cNvSpPr txBox="1"/>
            <p:nvPr/>
          </p:nvSpPr>
          <p:spPr>
            <a:xfrm rot="19917987">
              <a:off x="4147518" y="2912105"/>
              <a:ext cx="875561" cy="307777"/>
            </a:xfrm>
            <a:prstGeom prst="rect">
              <a:avLst/>
            </a:prstGeom>
            <a:noFill/>
            <a:scene3d>
              <a:camera prst="isometricTopUp">
                <a:rot lat="19200000" lon="18883146" rev="198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2000 mm</a:t>
              </a:r>
              <a:endParaRPr lang="fr-FR" sz="1400" dirty="0"/>
            </a:p>
          </p:txBody>
        </p:sp>
        <p:cxnSp>
          <p:nvCxnSpPr>
            <p:cNvPr id="34" name="Connecteur droit 33"/>
            <p:cNvCxnSpPr/>
            <p:nvPr/>
          </p:nvCxnSpPr>
          <p:spPr>
            <a:xfrm flipV="1">
              <a:off x="5014913" y="2752725"/>
              <a:ext cx="66675" cy="4763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 flipV="1">
              <a:off x="3860007" y="3255171"/>
              <a:ext cx="66675" cy="4763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e 25"/>
          <p:cNvGrpSpPr/>
          <p:nvPr/>
        </p:nvGrpSpPr>
        <p:grpSpPr>
          <a:xfrm>
            <a:off x="638175" y="38100"/>
            <a:ext cx="8058150" cy="6823108"/>
            <a:chOff x="0" y="38100"/>
            <a:chExt cx="6526179" cy="5525936"/>
          </a:xfrm>
        </p:grpSpPr>
        <p:pic>
          <p:nvPicPr>
            <p:cNvPr id="5" name="Image 4" descr="schema_console_libre.bmp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38100"/>
              <a:ext cx="6526179" cy="5525936"/>
            </a:xfrm>
            <a:prstGeom prst="rect">
              <a:avLst/>
            </a:prstGeom>
          </p:spPr>
        </p:pic>
        <p:grpSp>
          <p:nvGrpSpPr>
            <p:cNvPr id="25" name="Groupe 24"/>
            <p:cNvGrpSpPr/>
            <p:nvPr/>
          </p:nvGrpSpPr>
          <p:grpSpPr>
            <a:xfrm>
              <a:off x="4566550" y="1223017"/>
              <a:ext cx="929376" cy="565897"/>
              <a:chOff x="4433198" y="1222374"/>
              <a:chExt cx="1024615" cy="623888"/>
            </a:xfrm>
          </p:grpSpPr>
          <p:cxnSp>
            <p:nvCxnSpPr>
              <p:cNvPr id="7" name="Connecteur droit avec flèche 6"/>
              <p:cNvCxnSpPr/>
              <p:nvPr/>
            </p:nvCxnSpPr>
            <p:spPr>
              <a:xfrm flipH="1" flipV="1">
                <a:off x="4433198" y="1355722"/>
                <a:ext cx="438828" cy="119061"/>
              </a:xfrm>
              <a:prstGeom prst="straightConnector1">
                <a:avLst/>
              </a:prstGeom>
              <a:ln w="38100">
                <a:solidFill>
                  <a:srgbClr val="00660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" name="Groupe 22"/>
              <p:cNvGrpSpPr/>
              <p:nvPr/>
            </p:nvGrpSpPr>
            <p:grpSpPr>
              <a:xfrm rot="316398">
                <a:off x="4833925" y="1222374"/>
                <a:ext cx="623888" cy="623888"/>
                <a:chOff x="7162800" y="309562"/>
                <a:chExt cx="623888" cy="623888"/>
              </a:xfrm>
              <a:scene3d>
                <a:camera prst="orthographicFront">
                  <a:rot lat="0" lon="1800000" rev="0"/>
                </a:camera>
                <a:lightRig rig="threePt" dir="t"/>
              </a:scene3d>
            </p:grpSpPr>
            <p:sp>
              <p:nvSpPr>
                <p:cNvPr id="16" name="Ellipse 15"/>
                <p:cNvSpPr/>
                <p:nvPr/>
              </p:nvSpPr>
              <p:spPr>
                <a:xfrm>
                  <a:off x="7162800" y="309562"/>
                  <a:ext cx="623888" cy="6238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0066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15" name="Connecteur droit avec flèche 14"/>
                <p:cNvCxnSpPr>
                  <a:stCxn id="21" idx="1"/>
                </p:cNvCxnSpPr>
                <p:nvPr/>
              </p:nvCxnSpPr>
              <p:spPr>
                <a:xfrm flipH="1" flipV="1">
                  <a:off x="7287508" y="410454"/>
                  <a:ext cx="187237" cy="255091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Arc 20"/>
                <p:cNvSpPr/>
                <p:nvPr/>
              </p:nvSpPr>
              <p:spPr>
                <a:xfrm>
                  <a:off x="7298531" y="533798"/>
                  <a:ext cx="352427" cy="263493"/>
                </a:xfrm>
                <a:prstGeom prst="arc">
                  <a:avLst>
                    <a:gd name="adj1" fmla="val 11129542"/>
                    <a:gd name="adj2" fmla="val 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schemeClr val="lt1"/>
                    </a:solidFill>
                  </a:endParaRPr>
                </a:p>
              </p:txBody>
            </p:sp>
          </p:grpSp>
        </p:grpSp>
      </p:grpSp>
      <p:sp>
        <p:nvSpPr>
          <p:cNvPr id="4" name="ZoneTexte 3"/>
          <p:cNvSpPr txBox="1"/>
          <p:nvPr/>
        </p:nvSpPr>
        <p:spPr>
          <a:xfrm>
            <a:off x="2286000" y="4438650"/>
            <a:ext cx="58080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Mesure du déplacement latéral</a:t>
            </a:r>
          </a:p>
          <a:p>
            <a:pPr algn="ctr"/>
            <a:r>
              <a:rPr lang="fr-FR" sz="32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de la semelle supérieure</a:t>
            </a:r>
          </a:p>
          <a:p>
            <a:pPr algn="ctr"/>
            <a:r>
              <a:rPr lang="fr-FR" sz="32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à 600 mm de l'encastrement.</a:t>
            </a:r>
            <a:endParaRPr lang="fr-FR" sz="32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2881" y="1"/>
            <a:ext cx="47522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6041819" y="1854975"/>
            <a:ext cx="266403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Mesure du déplacement </a:t>
            </a:r>
            <a:r>
              <a:rPr lang="fr-FR" sz="20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latéral de </a:t>
            </a:r>
            <a:r>
              <a:rPr lang="fr-FR" sz="20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fr-FR" sz="20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semelle supérieure à </a:t>
            </a:r>
            <a:r>
              <a:rPr lang="fr-FR" sz="20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600 mm de l'encastrement.</a:t>
            </a:r>
            <a:endParaRPr lang="fr-FR" sz="20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Connecteur droit avec flèche 6"/>
          <p:cNvCxnSpPr>
            <a:stCxn id="5" idx="1"/>
          </p:cNvCxnSpPr>
          <p:nvPr/>
        </p:nvCxnSpPr>
        <p:spPr>
          <a:xfrm flipH="1" flipV="1">
            <a:off x="4973435" y="1953491"/>
            <a:ext cx="1068384" cy="717092"/>
          </a:xfrm>
          <a:prstGeom prst="straightConnector1">
            <a:avLst/>
          </a:prstGeom>
          <a:ln w="571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67720" y="1181100"/>
            <a:ext cx="38648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0" dirty="0" smtClean="0">
                <a:sym typeface="Webdings"/>
              </a:rPr>
              <a:t></a:t>
            </a:r>
            <a:endParaRPr lang="fr-FR" sz="30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54</Words>
  <Application>Microsoft Office PowerPoint</Application>
  <PresentationFormat>Affichage à l'écran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test</dc:creator>
  <cp:lastModifiedBy>test</cp:lastModifiedBy>
  <cp:revision>4</cp:revision>
  <dcterms:created xsi:type="dcterms:W3CDTF">2016-06-08T06:53:25Z</dcterms:created>
  <dcterms:modified xsi:type="dcterms:W3CDTF">2016-06-08T12:40:02Z</dcterms:modified>
</cp:coreProperties>
</file>