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FEC7-5FDC-45AE-828E-A0106A874B48}" type="datetimeFigureOut">
              <a:rPr lang="fr-FR" smtClean="0"/>
              <a:pPr/>
              <a:t>10/07/2012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CA991-0D0D-4B0B-BB04-29FC4C2155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FEC7-5FDC-45AE-828E-A0106A874B48}" type="datetimeFigureOut">
              <a:rPr lang="fr-FR" smtClean="0"/>
              <a:pPr/>
              <a:t>10/07/2012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CA991-0D0D-4B0B-BB04-29FC4C2155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FEC7-5FDC-45AE-828E-A0106A874B48}" type="datetimeFigureOut">
              <a:rPr lang="fr-FR" smtClean="0"/>
              <a:pPr/>
              <a:t>10/07/2012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CA991-0D0D-4B0B-BB04-29FC4C2155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FEC7-5FDC-45AE-828E-A0106A874B48}" type="datetimeFigureOut">
              <a:rPr lang="fr-FR" smtClean="0"/>
              <a:pPr/>
              <a:t>10/07/2012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CA991-0D0D-4B0B-BB04-29FC4C2155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FEC7-5FDC-45AE-828E-A0106A874B48}" type="datetimeFigureOut">
              <a:rPr lang="fr-FR" smtClean="0"/>
              <a:pPr/>
              <a:t>10/07/2012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CA991-0D0D-4B0B-BB04-29FC4C2155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FEC7-5FDC-45AE-828E-A0106A874B48}" type="datetimeFigureOut">
              <a:rPr lang="fr-FR" smtClean="0"/>
              <a:pPr/>
              <a:t>10/07/2012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CA991-0D0D-4B0B-BB04-29FC4C2155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FEC7-5FDC-45AE-828E-A0106A874B48}" type="datetimeFigureOut">
              <a:rPr lang="fr-FR" smtClean="0"/>
              <a:pPr/>
              <a:t>10/07/2012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CA991-0D0D-4B0B-BB04-29FC4C2155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FEC7-5FDC-45AE-828E-A0106A874B48}" type="datetimeFigureOut">
              <a:rPr lang="fr-FR" smtClean="0"/>
              <a:pPr/>
              <a:t>10/07/2012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CA991-0D0D-4B0B-BB04-29FC4C2155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FEC7-5FDC-45AE-828E-A0106A874B48}" type="datetimeFigureOut">
              <a:rPr lang="fr-FR" smtClean="0"/>
              <a:pPr/>
              <a:t>10/07/2012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CA991-0D0D-4B0B-BB04-29FC4C2155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FEC7-5FDC-45AE-828E-A0106A874B48}" type="datetimeFigureOut">
              <a:rPr lang="fr-FR" smtClean="0"/>
              <a:pPr/>
              <a:t>10/07/2012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CA991-0D0D-4B0B-BB04-29FC4C2155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FEC7-5FDC-45AE-828E-A0106A874B48}" type="datetimeFigureOut">
              <a:rPr lang="fr-FR" smtClean="0"/>
              <a:pPr/>
              <a:t>10/07/2012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CA991-0D0D-4B0B-BB04-29FC4C2155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EFEC7-5FDC-45AE-828E-A0106A874B48}" type="datetimeFigureOut">
              <a:rPr lang="fr-FR" smtClean="0"/>
              <a:pPr/>
              <a:t>10/07/2012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CA991-0D0D-4B0B-BB04-29FC4C2155A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75856"/>
            <a:ext cx="339077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3" descr="croquis1.tif"/>
          <p:cNvPicPr>
            <a:picLocks noChangeAspect="1"/>
          </p:cNvPicPr>
          <p:nvPr/>
        </p:nvPicPr>
        <p:blipFill>
          <a:blip r:embed="rId3" cstate="print">
            <a:lum bright="-10000" contrast="20000"/>
          </a:blip>
          <a:srcRect b="5008"/>
          <a:stretch>
            <a:fillRect/>
          </a:stretch>
        </p:blipFill>
        <p:spPr>
          <a:xfrm>
            <a:off x="1" y="0"/>
            <a:ext cx="4752528" cy="2627784"/>
          </a:xfrm>
          <a:prstGeom prst="rect">
            <a:avLst/>
          </a:prstGeom>
        </p:spPr>
      </p:pic>
      <p:pic>
        <p:nvPicPr>
          <p:cNvPr id="6" name="Image 5" descr="croqui 3.t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>
          <a:xfrm>
            <a:off x="1" y="5544616"/>
            <a:ext cx="4052495" cy="3275856"/>
          </a:xfrm>
          <a:prstGeom prst="rect">
            <a:avLst/>
          </a:prstGeom>
        </p:spPr>
      </p:pic>
      <p:pic>
        <p:nvPicPr>
          <p:cNvPr id="5" name="Image 4" descr="croqui2.tif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 b="-10523"/>
          <a:stretch>
            <a:fillRect/>
          </a:stretch>
        </p:blipFill>
        <p:spPr>
          <a:xfrm>
            <a:off x="3212977" y="2016224"/>
            <a:ext cx="3436548" cy="536408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p.boineau</dc:creator>
  <cp:lastModifiedBy>p.boineau</cp:lastModifiedBy>
  <cp:revision>11</cp:revision>
  <dcterms:created xsi:type="dcterms:W3CDTF">2012-04-06T16:25:22Z</dcterms:created>
  <dcterms:modified xsi:type="dcterms:W3CDTF">2012-07-10T09:52:27Z</dcterms:modified>
</cp:coreProperties>
</file>