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647" y="1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9F0BB-A407-4751-835E-0B8600494DDD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CC99-4E26-494D-94EC-1A494890E0E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/>
        </p:nvGrpSpPr>
        <p:grpSpPr>
          <a:xfrm>
            <a:off x="1199012" y="2053883"/>
            <a:ext cx="6860008" cy="2061253"/>
            <a:chOff x="636304" y="2038334"/>
            <a:chExt cx="8316310" cy="2498834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636304" y="2038334"/>
              <a:ext cx="4753303" cy="2498834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4199311" y="2038334"/>
              <a:ext cx="4753303" cy="2498834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644186" y="2345761"/>
              <a:ext cx="466659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1889661" y="2984264"/>
              <a:ext cx="466659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3109208" y="3622766"/>
              <a:ext cx="466659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4286020" y="4261271"/>
              <a:ext cx="466659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Ellipse 14"/>
          <p:cNvSpPr/>
          <p:nvPr/>
        </p:nvSpPr>
        <p:spPr>
          <a:xfrm>
            <a:off x="984739" y="1652954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938954" y="1652954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731520" y="2117188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779563" y="2642383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813538" y="3167578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3734973" y="3692772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5134707" y="4100733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8053754" y="4100733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5092504" y="2117188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6140547" y="2642383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7174522" y="3167578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8095957" y="3692772"/>
            <a:ext cx="360000" cy="360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 rot="1800000">
            <a:off x="684815" y="3242604"/>
            <a:ext cx="2727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Plus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grand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nombre de files </a:t>
            </a:r>
          </a:p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numéros</a:t>
            </a:r>
            <a:endParaRPr lang="fr-F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371122" y="1273126"/>
            <a:ext cx="2592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Plus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petit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nombre de files </a:t>
            </a:r>
          </a:p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lettres</a:t>
            </a:r>
            <a:endParaRPr lang="fr-F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26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19</cp:revision>
  <dcterms:created xsi:type="dcterms:W3CDTF">2021-09-06T20:04:15Z</dcterms:created>
  <dcterms:modified xsi:type="dcterms:W3CDTF">2021-09-06T23:11:30Z</dcterms:modified>
</cp:coreProperties>
</file>