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1920" y="-5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4C8A6-ABFB-4275-9F03-F84B989EC964}" type="datetimeFigureOut">
              <a:rPr lang="fr-FR" smtClean="0"/>
              <a:pPr/>
              <a:t>11/04/2018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D385-2D22-42A5-847F-7A2C4F1BC34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4C8A6-ABFB-4275-9F03-F84B989EC964}" type="datetimeFigureOut">
              <a:rPr lang="fr-FR" smtClean="0"/>
              <a:pPr/>
              <a:t>11/04/2018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D385-2D22-42A5-847F-7A2C4F1BC34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4C8A6-ABFB-4275-9F03-F84B989EC964}" type="datetimeFigureOut">
              <a:rPr lang="fr-FR" smtClean="0"/>
              <a:pPr/>
              <a:t>11/04/2018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D385-2D22-42A5-847F-7A2C4F1BC34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4C8A6-ABFB-4275-9F03-F84B989EC964}" type="datetimeFigureOut">
              <a:rPr lang="fr-FR" smtClean="0"/>
              <a:pPr/>
              <a:t>11/04/2018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D385-2D22-42A5-847F-7A2C4F1BC34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4C8A6-ABFB-4275-9F03-F84B989EC964}" type="datetimeFigureOut">
              <a:rPr lang="fr-FR" smtClean="0"/>
              <a:pPr/>
              <a:t>11/04/2018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D385-2D22-42A5-847F-7A2C4F1BC34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4C8A6-ABFB-4275-9F03-F84B989EC964}" type="datetimeFigureOut">
              <a:rPr lang="fr-FR" smtClean="0"/>
              <a:pPr/>
              <a:t>11/04/2018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D385-2D22-42A5-847F-7A2C4F1BC34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4C8A6-ABFB-4275-9F03-F84B989EC964}" type="datetimeFigureOut">
              <a:rPr lang="fr-FR" smtClean="0"/>
              <a:pPr/>
              <a:t>11/04/2018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D385-2D22-42A5-847F-7A2C4F1BC34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4C8A6-ABFB-4275-9F03-F84B989EC964}" type="datetimeFigureOut">
              <a:rPr lang="fr-FR" smtClean="0"/>
              <a:pPr/>
              <a:t>11/04/2018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D385-2D22-42A5-847F-7A2C4F1BC34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4C8A6-ABFB-4275-9F03-F84B989EC964}" type="datetimeFigureOut">
              <a:rPr lang="fr-FR" smtClean="0"/>
              <a:pPr/>
              <a:t>11/04/2018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D385-2D22-42A5-847F-7A2C4F1BC34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4C8A6-ABFB-4275-9F03-F84B989EC964}" type="datetimeFigureOut">
              <a:rPr lang="fr-FR" smtClean="0"/>
              <a:pPr/>
              <a:t>11/04/2018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D385-2D22-42A5-847F-7A2C4F1BC34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4C8A6-ABFB-4275-9F03-F84B989EC964}" type="datetimeFigureOut">
              <a:rPr lang="fr-FR" smtClean="0"/>
              <a:pPr/>
              <a:t>11/04/2018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1D385-2D22-42A5-847F-7A2C4F1BC34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4C8A6-ABFB-4275-9F03-F84B989EC964}" type="datetimeFigureOut">
              <a:rPr lang="fr-FR" smtClean="0"/>
              <a:pPr/>
              <a:t>11/04/2018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1D385-2D22-42A5-847F-7A2C4F1BC34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e 39"/>
          <p:cNvGrpSpPr/>
          <p:nvPr/>
        </p:nvGrpSpPr>
        <p:grpSpPr>
          <a:xfrm>
            <a:off x="4084320" y="438068"/>
            <a:ext cx="4386820" cy="6141548"/>
            <a:chOff x="5115560" y="4033520"/>
            <a:chExt cx="787400" cy="1102360"/>
          </a:xfrm>
        </p:grpSpPr>
        <p:sp>
          <p:nvSpPr>
            <p:cNvPr id="39" name="Rectangle 38"/>
            <p:cNvSpPr/>
            <p:nvPr/>
          </p:nvSpPr>
          <p:spPr>
            <a:xfrm>
              <a:off x="5115560" y="4033520"/>
              <a:ext cx="787400" cy="11023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8" name="Groupe 37"/>
            <p:cNvGrpSpPr/>
            <p:nvPr/>
          </p:nvGrpSpPr>
          <p:grpSpPr>
            <a:xfrm>
              <a:off x="5173228" y="4114017"/>
              <a:ext cx="598091" cy="966630"/>
              <a:chOff x="5272240" y="2368030"/>
              <a:chExt cx="598091" cy="966630"/>
            </a:xfrm>
          </p:grpSpPr>
          <p:grpSp>
            <p:nvGrpSpPr>
              <p:cNvPr id="37" name="Groupe 36"/>
              <p:cNvGrpSpPr/>
              <p:nvPr/>
            </p:nvGrpSpPr>
            <p:grpSpPr>
              <a:xfrm>
                <a:off x="5272240" y="2368030"/>
                <a:ext cx="536936" cy="671640"/>
                <a:chOff x="3324233" y="1878976"/>
                <a:chExt cx="490397" cy="613428"/>
              </a:xfrm>
            </p:grpSpPr>
            <p:sp>
              <p:nvSpPr>
                <p:cNvPr id="34" name="Forme libre 33"/>
                <p:cNvSpPr/>
                <p:nvPr/>
              </p:nvSpPr>
              <p:spPr>
                <a:xfrm rot="-1320000">
                  <a:off x="3474631" y="1878976"/>
                  <a:ext cx="77162" cy="613428"/>
                </a:xfrm>
                <a:custGeom>
                  <a:avLst/>
                  <a:gdLst>
                    <a:gd name="connsiteX0" fmla="*/ 73660 w 162560"/>
                    <a:gd name="connsiteY0" fmla="*/ 0 h 1661160"/>
                    <a:gd name="connsiteX1" fmla="*/ 2540 w 162560"/>
                    <a:gd name="connsiteY1" fmla="*/ 198120 h 1661160"/>
                    <a:gd name="connsiteX2" fmla="*/ 0 w 162560"/>
                    <a:gd name="connsiteY2" fmla="*/ 1661160 h 1661160"/>
                    <a:gd name="connsiteX3" fmla="*/ 162560 w 162560"/>
                    <a:gd name="connsiteY3" fmla="*/ 1661160 h 1661160"/>
                    <a:gd name="connsiteX4" fmla="*/ 162560 w 162560"/>
                    <a:gd name="connsiteY4" fmla="*/ 195580 h 1661160"/>
                    <a:gd name="connsiteX5" fmla="*/ 73660 w 162560"/>
                    <a:gd name="connsiteY5" fmla="*/ 0 h 1661160"/>
                    <a:gd name="connsiteX0" fmla="*/ 73660 w 171706"/>
                    <a:gd name="connsiteY0" fmla="*/ 0 h 1661160"/>
                    <a:gd name="connsiteX1" fmla="*/ 2540 w 171706"/>
                    <a:gd name="connsiteY1" fmla="*/ 198120 h 1661160"/>
                    <a:gd name="connsiteX2" fmla="*/ 0 w 171706"/>
                    <a:gd name="connsiteY2" fmla="*/ 1661160 h 1661160"/>
                    <a:gd name="connsiteX3" fmla="*/ 171706 w 171706"/>
                    <a:gd name="connsiteY3" fmla="*/ 1335507 h 1661160"/>
                    <a:gd name="connsiteX4" fmla="*/ 162560 w 171706"/>
                    <a:gd name="connsiteY4" fmla="*/ 195580 h 1661160"/>
                    <a:gd name="connsiteX5" fmla="*/ 73660 w 171706"/>
                    <a:gd name="connsiteY5" fmla="*/ 0 h 1661160"/>
                    <a:gd name="connsiteX0" fmla="*/ 76367 w 174413"/>
                    <a:gd name="connsiteY0" fmla="*/ 0 h 1366552"/>
                    <a:gd name="connsiteX1" fmla="*/ 5247 w 174413"/>
                    <a:gd name="connsiteY1" fmla="*/ 198120 h 1366552"/>
                    <a:gd name="connsiteX2" fmla="*/ 0 w 174413"/>
                    <a:gd name="connsiteY2" fmla="*/ 1366552 h 1366552"/>
                    <a:gd name="connsiteX3" fmla="*/ 174413 w 174413"/>
                    <a:gd name="connsiteY3" fmla="*/ 1335507 h 1366552"/>
                    <a:gd name="connsiteX4" fmla="*/ 165267 w 174413"/>
                    <a:gd name="connsiteY4" fmla="*/ 195580 h 1366552"/>
                    <a:gd name="connsiteX5" fmla="*/ 76367 w 174413"/>
                    <a:gd name="connsiteY5" fmla="*/ 0 h 1366552"/>
                    <a:gd name="connsiteX0" fmla="*/ 82220 w 180266"/>
                    <a:gd name="connsiteY0" fmla="*/ 0 h 1359534"/>
                    <a:gd name="connsiteX1" fmla="*/ 11100 w 180266"/>
                    <a:gd name="connsiteY1" fmla="*/ 198120 h 1359534"/>
                    <a:gd name="connsiteX2" fmla="*/ 1 w 180266"/>
                    <a:gd name="connsiteY2" fmla="*/ 1359534 h 1359534"/>
                    <a:gd name="connsiteX3" fmla="*/ 180266 w 180266"/>
                    <a:gd name="connsiteY3" fmla="*/ 1335507 h 1359534"/>
                    <a:gd name="connsiteX4" fmla="*/ 171120 w 180266"/>
                    <a:gd name="connsiteY4" fmla="*/ 195580 h 1359534"/>
                    <a:gd name="connsiteX5" fmla="*/ 82220 w 180266"/>
                    <a:gd name="connsiteY5" fmla="*/ 0 h 1359534"/>
                    <a:gd name="connsiteX0" fmla="*/ 82220 w 174168"/>
                    <a:gd name="connsiteY0" fmla="*/ 0 h 1359534"/>
                    <a:gd name="connsiteX1" fmla="*/ 11100 w 174168"/>
                    <a:gd name="connsiteY1" fmla="*/ 198120 h 1359534"/>
                    <a:gd name="connsiteX2" fmla="*/ 1 w 174168"/>
                    <a:gd name="connsiteY2" fmla="*/ 1359534 h 1359534"/>
                    <a:gd name="connsiteX3" fmla="*/ 172155 w 174168"/>
                    <a:gd name="connsiteY3" fmla="*/ 1345582 h 1359534"/>
                    <a:gd name="connsiteX4" fmla="*/ 171120 w 174168"/>
                    <a:gd name="connsiteY4" fmla="*/ 195580 h 1359534"/>
                    <a:gd name="connsiteX5" fmla="*/ 82220 w 174168"/>
                    <a:gd name="connsiteY5" fmla="*/ 0 h 1359534"/>
                    <a:gd name="connsiteX0" fmla="*/ 82220 w 175823"/>
                    <a:gd name="connsiteY0" fmla="*/ 0 h 1359534"/>
                    <a:gd name="connsiteX1" fmla="*/ 11100 w 175823"/>
                    <a:gd name="connsiteY1" fmla="*/ 198120 h 1359534"/>
                    <a:gd name="connsiteX2" fmla="*/ 1 w 175823"/>
                    <a:gd name="connsiteY2" fmla="*/ 1359534 h 1359534"/>
                    <a:gd name="connsiteX3" fmla="*/ 175822 w 175823"/>
                    <a:gd name="connsiteY3" fmla="*/ 1347150 h 1359534"/>
                    <a:gd name="connsiteX4" fmla="*/ 171120 w 175823"/>
                    <a:gd name="connsiteY4" fmla="*/ 195580 h 1359534"/>
                    <a:gd name="connsiteX5" fmla="*/ 82220 w 175823"/>
                    <a:gd name="connsiteY5" fmla="*/ 0 h 1359534"/>
                    <a:gd name="connsiteX0" fmla="*/ 82220 w 174168"/>
                    <a:gd name="connsiteY0" fmla="*/ 0 h 1359534"/>
                    <a:gd name="connsiteX1" fmla="*/ 11100 w 174168"/>
                    <a:gd name="connsiteY1" fmla="*/ 198120 h 1359534"/>
                    <a:gd name="connsiteX2" fmla="*/ 1 w 174168"/>
                    <a:gd name="connsiteY2" fmla="*/ 1359534 h 1359534"/>
                    <a:gd name="connsiteX3" fmla="*/ 171377 w 174168"/>
                    <a:gd name="connsiteY3" fmla="*/ 1358793 h 1359534"/>
                    <a:gd name="connsiteX4" fmla="*/ 171120 w 174168"/>
                    <a:gd name="connsiteY4" fmla="*/ 195580 h 1359534"/>
                    <a:gd name="connsiteX5" fmla="*/ 82220 w 174168"/>
                    <a:gd name="connsiteY5" fmla="*/ 0 h 1359534"/>
                    <a:gd name="connsiteX0" fmla="*/ 82220 w 174168"/>
                    <a:gd name="connsiteY0" fmla="*/ 0 h 1359534"/>
                    <a:gd name="connsiteX1" fmla="*/ 11100 w 174168"/>
                    <a:gd name="connsiteY1" fmla="*/ 198120 h 1359534"/>
                    <a:gd name="connsiteX2" fmla="*/ 1 w 174168"/>
                    <a:gd name="connsiteY2" fmla="*/ 1359534 h 1359534"/>
                    <a:gd name="connsiteX3" fmla="*/ 172932 w 174168"/>
                    <a:gd name="connsiteY3" fmla="*/ 1332371 h 1359534"/>
                    <a:gd name="connsiteX4" fmla="*/ 171120 w 174168"/>
                    <a:gd name="connsiteY4" fmla="*/ 195580 h 1359534"/>
                    <a:gd name="connsiteX5" fmla="*/ 82220 w 174168"/>
                    <a:gd name="connsiteY5" fmla="*/ 0 h 1359534"/>
                    <a:gd name="connsiteX0" fmla="*/ 82220 w 174168"/>
                    <a:gd name="connsiteY0" fmla="*/ 0 h 1359534"/>
                    <a:gd name="connsiteX1" fmla="*/ 11100 w 174168"/>
                    <a:gd name="connsiteY1" fmla="*/ 198120 h 1359534"/>
                    <a:gd name="connsiteX2" fmla="*/ 1 w 174168"/>
                    <a:gd name="connsiteY2" fmla="*/ 1359534 h 1359534"/>
                    <a:gd name="connsiteX3" fmla="*/ 163339 w 174168"/>
                    <a:gd name="connsiteY3" fmla="*/ 1346325 h 1359534"/>
                    <a:gd name="connsiteX4" fmla="*/ 171120 w 174168"/>
                    <a:gd name="connsiteY4" fmla="*/ 195580 h 1359534"/>
                    <a:gd name="connsiteX5" fmla="*/ 82220 w 174168"/>
                    <a:gd name="connsiteY5" fmla="*/ 0 h 1359534"/>
                    <a:gd name="connsiteX0" fmla="*/ 77071 w 169019"/>
                    <a:gd name="connsiteY0" fmla="*/ 0 h 1357218"/>
                    <a:gd name="connsiteX1" fmla="*/ 5951 w 169019"/>
                    <a:gd name="connsiteY1" fmla="*/ 198120 h 1357218"/>
                    <a:gd name="connsiteX2" fmla="*/ 0 w 169019"/>
                    <a:gd name="connsiteY2" fmla="*/ 1357219 h 1357218"/>
                    <a:gd name="connsiteX3" fmla="*/ 158190 w 169019"/>
                    <a:gd name="connsiteY3" fmla="*/ 1346325 h 1357218"/>
                    <a:gd name="connsiteX4" fmla="*/ 165971 w 169019"/>
                    <a:gd name="connsiteY4" fmla="*/ 195580 h 1357218"/>
                    <a:gd name="connsiteX5" fmla="*/ 77071 w 169019"/>
                    <a:gd name="connsiteY5" fmla="*/ 0 h 1357218"/>
                    <a:gd name="connsiteX0" fmla="*/ 77775 w 169723"/>
                    <a:gd name="connsiteY0" fmla="*/ 0 h 1347886"/>
                    <a:gd name="connsiteX1" fmla="*/ 6655 w 169723"/>
                    <a:gd name="connsiteY1" fmla="*/ 198120 h 1347886"/>
                    <a:gd name="connsiteX2" fmla="*/ 0 w 169723"/>
                    <a:gd name="connsiteY2" fmla="*/ 1347886 h 1347886"/>
                    <a:gd name="connsiteX3" fmla="*/ 158894 w 169723"/>
                    <a:gd name="connsiteY3" fmla="*/ 1346325 h 1347886"/>
                    <a:gd name="connsiteX4" fmla="*/ 166675 w 169723"/>
                    <a:gd name="connsiteY4" fmla="*/ 195580 h 1347886"/>
                    <a:gd name="connsiteX5" fmla="*/ 77775 w 169723"/>
                    <a:gd name="connsiteY5" fmla="*/ 0 h 1347886"/>
                    <a:gd name="connsiteX0" fmla="*/ 77775 w 163798"/>
                    <a:gd name="connsiteY0" fmla="*/ 0 h 1347886"/>
                    <a:gd name="connsiteX1" fmla="*/ 6655 w 163798"/>
                    <a:gd name="connsiteY1" fmla="*/ 198120 h 1347886"/>
                    <a:gd name="connsiteX2" fmla="*/ 0 w 163798"/>
                    <a:gd name="connsiteY2" fmla="*/ 1347886 h 1347886"/>
                    <a:gd name="connsiteX3" fmla="*/ 158894 w 163798"/>
                    <a:gd name="connsiteY3" fmla="*/ 1346325 h 1347886"/>
                    <a:gd name="connsiteX4" fmla="*/ 160749 w 163798"/>
                    <a:gd name="connsiteY4" fmla="*/ 211104 h 1347886"/>
                    <a:gd name="connsiteX5" fmla="*/ 77775 w 163798"/>
                    <a:gd name="connsiteY5" fmla="*/ 0 h 1347886"/>
                    <a:gd name="connsiteX0" fmla="*/ 77775 w 160204"/>
                    <a:gd name="connsiteY0" fmla="*/ 0 h 1347886"/>
                    <a:gd name="connsiteX1" fmla="*/ 6655 w 160204"/>
                    <a:gd name="connsiteY1" fmla="*/ 198120 h 1347886"/>
                    <a:gd name="connsiteX2" fmla="*/ 0 w 160204"/>
                    <a:gd name="connsiteY2" fmla="*/ 1347886 h 1347886"/>
                    <a:gd name="connsiteX3" fmla="*/ 158894 w 160204"/>
                    <a:gd name="connsiteY3" fmla="*/ 1346325 h 1347886"/>
                    <a:gd name="connsiteX4" fmla="*/ 157156 w 160204"/>
                    <a:gd name="connsiteY4" fmla="*/ 186994 h 1347886"/>
                    <a:gd name="connsiteX5" fmla="*/ 77775 w 160204"/>
                    <a:gd name="connsiteY5" fmla="*/ 0 h 1347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0204" h="1347886">
                      <a:moveTo>
                        <a:pt x="77775" y="0"/>
                      </a:moveTo>
                      <a:lnTo>
                        <a:pt x="6655" y="198120"/>
                      </a:lnTo>
                      <a:cubicBezTo>
                        <a:pt x="5808" y="685800"/>
                        <a:pt x="847" y="860206"/>
                        <a:pt x="0" y="1347886"/>
                      </a:cubicBezTo>
                      <a:lnTo>
                        <a:pt x="158894" y="1346325"/>
                      </a:lnTo>
                      <a:cubicBezTo>
                        <a:pt x="155845" y="966349"/>
                        <a:pt x="160205" y="566970"/>
                        <a:pt x="157156" y="186994"/>
                      </a:cubicBezTo>
                      <a:lnTo>
                        <a:pt x="7777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5" name="Forme libre 34"/>
                <p:cNvSpPr/>
                <p:nvPr/>
              </p:nvSpPr>
              <p:spPr>
                <a:xfrm rot="253915">
                  <a:off x="3381168" y="2005088"/>
                  <a:ext cx="228019" cy="486521"/>
                </a:xfrm>
                <a:custGeom>
                  <a:avLst/>
                  <a:gdLst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09550 w 245745"/>
                    <a:gd name="connsiteY4" fmla="*/ 434340 h 461010"/>
                    <a:gd name="connsiteX5" fmla="*/ 160020 w 245745"/>
                    <a:gd name="connsiteY5" fmla="*/ 461010 h 461010"/>
                    <a:gd name="connsiteX6" fmla="*/ 85725 w 245745"/>
                    <a:gd name="connsiteY6" fmla="*/ 287655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85725 w 245745"/>
                    <a:gd name="connsiteY6" fmla="*/ 287655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8032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0412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36363 w 245745"/>
                    <a:gd name="connsiteY3" fmla="*/ 253157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0412 h 461010"/>
                    <a:gd name="connsiteX7" fmla="*/ 0 w 245745"/>
                    <a:gd name="connsiteY7" fmla="*/ 342900 h 461010"/>
                    <a:gd name="connsiteX0" fmla="*/ 23817 w 269562"/>
                    <a:gd name="connsiteY0" fmla="*/ 335639 h 453749"/>
                    <a:gd name="connsiteX1" fmla="*/ 0 w 269562"/>
                    <a:gd name="connsiteY1" fmla="*/ 0 h 453749"/>
                    <a:gd name="connsiteX2" fmla="*/ 269562 w 269562"/>
                    <a:gd name="connsiteY2" fmla="*/ 246104 h 453749"/>
                    <a:gd name="connsiteX3" fmla="*/ 160180 w 269562"/>
                    <a:gd name="connsiteY3" fmla="*/ 245896 h 453749"/>
                    <a:gd name="connsiteX4" fmla="*/ 239841 w 269562"/>
                    <a:gd name="connsiteY4" fmla="*/ 424787 h 453749"/>
                    <a:gd name="connsiteX5" fmla="*/ 183837 w 269562"/>
                    <a:gd name="connsiteY5" fmla="*/ 453749 h 453749"/>
                    <a:gd name="connsiteX6" fmla="*/ 95825 w 269562"/>
                    <a:gd name="connsiteY6" fmla="*/ 273151 h 453749"/>
                    <a:gd name="connsiteX7" fmla="*/ 23817 w 269562"/>
                    <a:gd name="connsiteY7" fmla="*/ 335639 h 453749"/>
                    <a:gd name="connsiteX0" fmla="*/ 23817 w 239841"/>
                    <a:gd name="connsiteY0" fmla="*/ 335639 h 453749"/>
                    <a:gd name="connsiteX1" fmla="*/ 0 w 239841"/>
                    <a:gd name="connsiteY1" fmla="*/ 0 h 453749"/>
                    <a:gd name="connsiteX2" fmla="*/ 160180 w 239841"/>
                    <a:gd name="connsiteY2" fmla="*/ 245896 h 453749"/>
                    <a:gd name="connsiteX3" fmla="*/ 239841 w 239841"/>
                    <a:gd name="connsiteY3" fmla="*/ 424787 h 453749"/>
                    <a:gd name="connsiteX4" fmla="*/ 183837 w 239841"/>
                    <a:gd name="connsiteY4" fmla="*/ 453749 h 453749"/>
                    <a:gd name="connsiteX5" fmla="*/ 95825 w 239841"/>
                    <a:gd name="connsiteY5" fmla="*/ 273151 h 453749"/>
                    <a:gd name="connsiteX6" fmla="*/ 23817 w 239841"/>
                    <a:gd name="connsiteY6" fmla="*/ 335639 h 453749"/>
                    <a:gd name="connsiteX0" fmla="*/ 23817 w 239841"/>
                    <a:gd name="connsiteY0" fmla="*/ 335639 h 453749"/>
                    <a:gd name="connsiteX1" fmla="*/ 0 w 239841"/>
                    <a:gd name="connsiteY1" fmla="*/ 0 h 453749"/>
                    <a:gd name="connsiteX2" fmla="*/ 239841 w 239841"/>
                    <a:gd name="connsiteY2" fmla="*/ 424787 h 453749"/>
                    <a:gd name="connsiteX3" fmla="*/ 183837 w 239841"/>
                    <a:gd name="connsiteY3" fmla="*/ 453749 h 453749"/>
                    <a:gd name="connsiteX4" fmla="*/ 95825 w 239841"/>
                    <a:gd name="connsiteY4" fmla="*/ 273151 h 453749"/>
                    <a:gd name="connsiteX5" fmla="*/ 23817 w 239841"/>
                    <a:gd name="connsiteY5" fmla="*/ 335639 h 453749"/>
                    <a:gd name="connsiteX0" fmla="*/ 23817 w 211018"/>
                    <a:gd name="connsiteY0" fmla="*/ 335639 h 453749"/>
                    <a:gd name="connsiteX1" fmla="*/ 0 w 211018"/>
                    <a:gd name="connsiteY1" fmla="*/ 0 h 453749"/>
                    <a:gd name="connsiteX2" fmla="*/ 211018 w 211018"/>
                    <a:gd name="connsiteY2" fmla="*/ 442304 h 453749"/>
                    <a:gd name="connsiteX3" fmla="*/ 183837 w 211018"/>
                    <a:gd name="connsiteY3" fmla="*/ 453749 h 453749"/>
                    <a:gd name="connsiteX4" fmla="*/ 95825 w 211018"/>
                    <a:gd name="connsiteY4" fmla="*/ 273151 h 453749"/>
                    <a:gd name="connsiteX5" fmla="*/ 23817 w 211018"/>
                    <a:gd name="connsiteY5" fmla="*/ 335639 h 453749"/>
                    <a:gd name="connsiteX0" fmla="*/ 23817 w 209591"/>
                    <a:gd name="connsiteY0" fmla="*/ 335639 h 453749"/>
                    <a:gd name="connsiteX1" fmla="*/ 0 w 209591"/>
                    <a:gd name="connsiteY1" fmla="*/ 0 h 453749"/>
                    <a:gd name="connsiteX2" fmla="*/ 209591 w 209591"/>
                    <a:gd name="connsiteY2" fmla="*/ 439338 h 453749"/>
                    <a:gd name="connsiteX3" fmla="*/ 183837 w 209591"/>
                    <a:gd name="connsiteY3" fmla="*/ 453749 h 453749"/>
                    <a:gd name="connsiteX4" fmla="*/ 95825 w 209591"/>
                    <a:gd name="connsiteY4" fmla="*/ 273151 h 453749"/>
                    <a:gd name="connsiteX5" fmla="*/ 23817 w 209591"/>
                    <a:gd name="connsiteY5" fmla="*/ 335639 h 453749"/>
                    <a:gd name="connsiteX0" fmla="*/ 23817 w 211018"/>
                    <a:gd name="connsiteY0" fmla="*/ 335639 h 453749"/>
                    <a:gd name="connsiteX1" fmla="*/ 0 w 211018"/>
                    <a:gd name="connsiteY1" fmla="*/ 0 h 453749"/>
                    <a:gd name="connsiteX2" fmla="*/ 211018 w 211018"/>
                    <a:gd name="connsiteY2" fmla="*/ 442304 h 453749"/>
                    <a:gd name="connsiteX3" fmla="*/ 183837 w 211018"/>
                    <a:gd name="connsiteY3" fmla="*/ 453749 h 453749"/>
                    <a:gd name="connsiteX4" fmla="*/ 95825 w 211018"/>
                    <a:gd name="connsiteY4" fmla="*/ 273151 h 453749"/>
                    <a:gd name="connsiteX5" fmla="*/ 23817 w 211018"/>
                    <a:gd name="connsiteY5" fmla="*/ 335639 h 453749"/>
                    <a:gd name="connsiteX0" fmla="*/ 23817 w 209472"/>
                    <a:gd name="connsiteY0" fmla="*/ 335639 h 453749"/>
                    <a:gd name="connsiteX1" fmla="*/ 0 w 209472"/>
                    <a:gd name="connsiteY1" fmla="*/ 0 h 453749"/>
                    <a:gd name="connsiteX2" fmla="*/ 209472 w 209472"/>
                    <a:gd name="connsiteY2" fmla="*/ 440253 h 453749"/>
                    <a:gd name="connsiteX3" fmla="*/ 183837 w 209472"/>
                    <a:gd name="connsiteY3" fmla="*/ 453749 h 453749"/>
                    <a:gd name="connsiteX4" fmla="*/ 95825 w 209472"/>
                    <a:gd name="connsiteY4" fmla="*/ 273151 h 453749"/>
                    <a:gd name="connsiteX5" fmla="*/ 23817 w 209472"/>
                    <a:gd name="connsiteY5" fmla="*/ 335639 h 453749"/>
                    <a:gd name="connsiteX0" fmla="*/ 23817 w 209472"/>
                    <a:gd name="connsiteY0" fmla="*/ 335639 h 453749"/>
                    <a:gd name="connsiteX1" fmla="*/ 0 w 209472"/>
                    <a:gd name="connsiteY1" fmla="*/ 0 h 453749"/>
                    <a:gd name="connsiteX2" fmla="*/ 209472 w 209472"/>
                    <a:gd name="connsiteY2" fmla="*/ 440253 h 453749"/>
                    <a:gd name="connsiteX3" fmla="*/ 183837 w 209472"/>
                    <a:gd name="connsiteY3" fmla="*/ 453749 h 453749"/>
                    <a:gd name="connsiteX4" fmla="*/ 97291 w 209472"/>
                    <a:gd name="connsiteY4" fmla="*/ 273005 h 453749"/>
                    <a:gd name="connsiteX5" fmla="*/ 23817 w 209472"/>
                    <a:gd name="connsiteY5" fmla="*/ 335639 h 453749"/>
                    <a:gd name="connsiteX0" fmla="*/ 23817 w 209913"/>
                    <a:gd name="connsiteY0" fmla="*/ 335639 h 453749"/>
                    <a:gd name="connsiteX1" fmla="*/ 0 w 209913"/>
                    <a:gd name="connsiteY1" fmla="*/ 0 h 453749"/>
                    <a:gd name="connsiteX2" fmla="*/ 209913 w 209913"/>
                    <a:gd name="connsiteY2" fmla="*/ 440879 h 453749"/>
                    <a:gd name="connsiteX3" fmla="*/ 183837 w 209913"/>
                    <a:gd name="connsiteY3" fmla="*/ 453749 h 453749"/>
                    <a:gd name="connsiteX4" fmla="*/ 97291 w 209913"/>
                    <a:gd name="connsiteY4" fmla="*/ 273005 h 453749"/>
                    <a:gd name="connsiteX5" fmla="*/ 23817 w 209913"/>
                    <a:gd name="connsiteY5" fmla="*/ 335639 h 453749"/>
                    <a:gd name="connsiteX0" fmla="*/ 25096 w 211192"/>
                    <a:gd name="connsiteY0" fmla="*/ 330553 h 448663"/>
                    <a:gd name="connsiteX1" fmla="*/ 0 w 211192"/>
                    <a:gd name="connsiteY1" fmla="*/ 0 h 448663"/>
                    <a:gd name="connsiteX2" fmla="*/ 211192 w 211192"/>
                    <a:gd name="connsiteY2" fmla="*/ 435793 h 448663"/>
                    <a:gd name="connsiteX3" fmla="*/ 185116 w 211192"/>
                    <a:gd name="connsiteY3" fmla="*/ 448663 h 448663"/>
                    <a:gd name="connsiteX4" fmla="*/ 98570 w 211192"/>
                    <a:gd name="connsiteY4" fmla="*/ 267919 h 448663"/>
                    <a:gd name="connsiteX5" fmla="*/ 25096 w 211192"/>
                    <a:gd name="connsiteY5" fmla="*/ 330553 h 448663"/>
                    <a:gd name="connsiteX0" fmla="*/ 25219 w 211315"/>
                    <a:gd name="connsiteY0" fmla="*/ 332357 h 450467"/>
                    <a:gd name="connsiteX1" fmla="*/ 0 w 211315"/>
                    <a:gd name="connsiteY1" fmla="*/ 0 h 450467"/>
                    <a:gd name="connsiteX2" fmla="*/ 211315 w 211315"/>
                    <a:gd name="connsiteY2" fmla="*/ 437597 h 450467"/>
                    <a:gd name="connsiteX3" fmla="*/ 185239 w 211315"/>
                    <a:gd name="connsiteY3" fmla="*/ 450467 h 450467"/>
                    <a:gd name="connsiteX4" fmla="*/ 98693 w 211315"/>
                    <a:gd name="connsiteY4" fmla="*/ 269723 h 450467"/>
                    <a:gd name="connsiteX5" fmla="*/ 25219 w 211315"/>
                    <a:gd name="connsiteY5" fmla="*/ 332357 h 450467"/>
                    <a:gd name="connsiteX0" fmla="*/ 22798 w 208894"/>
                    <a:gd name="connsiteY0" fmla="*/ 333521 h 451631"/>
                    <a:gd name="connsiteX1" fmla="*/ 0 w 208894"/>
                    <a:gd name="connsiteY1" fmla="*/ 0 h 451631"/>
                    <a:gd name="connsiteX2" fmla="*/ 208894 w 208894"/>
                    <a:gd name="connsiteY2" fmla="*/ 438761 h 451631"/>
                    <a:gd name="connsiteX3" fmla="*/ 182818 w 208894"/>
                    <a:gd name="connsiteY3" fmla="*/ 451631 h 451631"/>
                    <a:gd name="connsiteX4" fmla="*/ 96272 w 208894"/>
                    <a:gd name="connsiteY4" fmla="*/ 270887 h 451631"/>
                    <a:gd name="connsiteX5" fmla="*/ 22798 w 208894"/>
                    <a:gd name="connsiteY5" fmla="*/ 333521 h 451631"/>
                    <a:gd name="connsiteX0" fmla="*/ 26517 w 212613"/>
                    <a:gd name="connsiteY0" fmla="*/ 335830 h 453940"/>
                    <a:gd name="connsiteX1" fmla="*/ 0 w 212613"/>
                    <a:gd name="connsiteY1" fmla="*/ 0 h 453940"/>
                    <a:gd name="connsiteX2" fmla="*/ 212613 w 212613"/>
                    <a:gd name="connsiteY2" fmla="*/ 441070 h 453940"/>
                    <a:gd name="connsiteX3" fmla="*/ 186537 w 212613"/>
                    <a:gd name="connsiteY3" fmla="*/ 453940 h 453940"/>
                    <a:gd name="connsiteX4" fmla="*/ 99991 w 212613"/>
                    <a:gd name="connsiteY4" fmla="*/ 273196 h 453940"/>
                    <a:gd name="connsiteX5" fmla="*/ 26517 w 212613"/>
                    <a:gd name="connsiteY5" fmla="*/ 335830 h 45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2613" h="453940">
                      <a:moveTo>
                        <a:pt x="26517" y="335830"/>
                      </a:moveTo>
                      <a:lnTo>
                        <a:pt x="0" y="0"/>
                      </a:lnTo>
                      <a:lnTo>
                        <a:pt x="212613" y="441070"/>
                      </a:lnTo>
                      <a:lnTo>
                        <a:pt x="186537" y="453940"/>
                      </a:lnTo>
                      <a:lnTo>
                        <a:pt x="99991" y="273196"/>
                      </a:lnTo>
                      <a:lnTo>
                        <a:pt x="26517" y="33583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6" name="Forme libre 35"/>
                <p:cNvSpPr/>
                <p:nvPr/>
              </p:nvSpPr>
              <p:spPr>
                <a:xfrm rot="18760857" flipH="1">
                  <a:off x="3454586" y="1974490"/>
                  <a:ext cx="229691" cy="490397"/>
                </a:xfrm>
                <a:custGeom>
                  <a:avLst/>
                  <a:gdLst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09550 w 245745"/>
                    <a:gd name="connsiteY4" fmla="*/ 434340 h 461010"/>
                    <a:gd name="connsiteX5" fmla="*/ 160020 w 245745"/>
                    <a:gd name="connsiteY5" fmla="*/ 461010 h 461010"/>
                    <a:gd name="connsiteX6" fmla="*/ 85725 w 245745"/>
                    <a:gd name="connsiteY6" fmla="*/ 287655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85725 w 245745"/>
                    <a:gd name="connsiteY6" fmla="*/ 287655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8032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0412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36363 w 245745"/>
                    <a:gd name="connsiteY3" fmla="*/ 253157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0412 h 461010"/>
                    <a:gd name="connsiteX7" fmla="*/ 0 w 245745"/>
                    <a:gd name="connsiteY7" fmla="*/ 342900 h 461010"/>
                    <a:gd name="connsiteX0" fmla="*/ 23817 w 269562"/>
                    <a:gd name="connsiteY0" fmla="*/ 335639 h 453749"/>
                    <a:gd name="connsiteX1" fmla="*/ 0 w 269562"/>
                    <a:gd name="connsiteY1" fmla="*/ 0 h 453749"/>
                    <a:gd name="connsiteX2" fmla="*/ 269562 w 269562"/>
                    <a:gd name="connsiteY2" fmla="*/ 246104 h 453749"/>
                    <a:gd name="connsiteX3" fmla="*/ 160180 w 269562"/>
                    <a:gd name="connsiteY3" fmla="*/ 245896 h 453749"/>
                    <a:gd name="connsiteX4" fmla="*/ 239841 w 269562"/>
                    <a:gd name="connsiteY4" fmla="*/ 424787 h 453749"/>
                    <a:gd name="connsiteX5" fmla="*/ 183837 w 269562"/>
                    <a:gd name="connsiteY5" fmla="*/ 453749 h 453749"/>
                    <a:gd name="connsiteX6" fmla="*/ 95825 w 269562"/>
                    <a:gd name="connsiteY6" fmla="*/ 273151 h 453749"/>
                    <a:gd name="connsiteX7" fmla="*/ 23817 w 269562"/>
                    <a:gd name="connsiteY7" fmla="*/ 335639 h 453749"/>
                    <a:gd name="connsiteX0" fmla="*/ 23817 w 239841"/>
                    <a:gd name="connsiteY0" fmla="*/ 335639 h 453749"/>
                    <a:gd name="connsiteX1" fmla="*/ 0 w 239841"/>
                    <a:gd name="connsiteY1" fmla="*/ 0 h 453749"/>
                    <a:gd name="connsiteX2" fmla="*/ 160180 w 239841"/>
                    <a:gd name="connsiteY2" fmla="*/ 245896 h 453749"/>
                    <a:gd name="connsiteX3" fmla="*/ 239841 w 239841"/>
                    <a:gd name="connsiteY3" fmla="*/ 424787 h 453749"/>
                    <a:gd name="connsiteX4" fmla="*/ 183837 w 239841"/>
                    <a:gd name="connsiteY4" fmla="*/ 453749 h 453749"/>
                    <a:gd name="connsiteX5" fmla="*/ 95825 w 239841"/>
                    <a:gd name="connsiteY5" fmla="*/ 273151 h 453749"/>
                    <a:gd name="connsiteX6" fmla="*/ 23817 w 239841"/>
                    <a:gd name="connsiteY6" fmla="*/ 335639 h 453749"/>
                    <a:gd name="connsiteX0" fmla="*/ 23817 w 239841"/>
                    <a:gd name="connsiteY0" fmla="*/ 335639 h 453749"/>
                    <a:gd name="connsiteX1" fmla="*/ 0 w 239841"/>
                    <a:gd name="connsiteY1" fmla="*/ 0 h 453749"/>
                    <a:gd name="connsiteX2" fmla="*/ 239841 w 239841"/>
                    <a:gd name="connsiteY2" fmla="*/ 424787 h 453749"/>
                    <a:gd name="connsiteX3" fmla="*/ 183837 w 239841"/>
                    <a:gd name="connsiteY3" fmla="*/ 453749 h 453749"/>
                    <a:gd name="connsiteX4" fmla="*/ 95825 w 239841"/>
                    <a:gd name="connsiteY4" fmla="*/ 273151 h 453749"/>
                    <a:gd name="connsiteX5" fmla="*/ 23817 w 239841"/>
                    <a:gd name="connsiteY5" fmla="*/ 335639 h 453749"/>
                    <a:gd name="connsiteX0" fmla="*/ 23817 w 211018"/>
                    <a:gd name="connsiteY0" fmla="*/ 335639 h 453749"/>
                    <a:gd name="connsiteX1" fmla="*/ 0 w 211018"/>
                    <a:gd name="connsiteY1" fmla="*/ 0 h 453749"/>
                    <a:gd name="connsiteX2" fmla="*/ 211018 w 211018"/>
                    <a:gd name="connsiteY2" fmla="*/ 442304 h 453749"/>
                    <a:gd name="connsiteX3" fmla="*/ 183837 w 211018"/>
                    <a:gd name="connsiteY3" fmla="*/ 453749 h 453749"/>
                    <a:gd name="connsiteX4" fmla="*/ 95825 w 211018"/>
                    <a:gd name="connsiteY4" fmla="*/ 273151 h 453749"/>
                    <a:gd name="connsiteX5" fmla="*/ 23817 w 211018"/>
                    <a:gd name="connsiteY5" fmla="*/ 335639 h 453749"/>
                    <a:gd name="connsiteX0" fmla="*/ 23817 w 209591"/>
                    <a:gd name="connsiteY0" fmla="*/ 335639 h 453749"/>
                    <a:gd name="connsiteX1" fmla="*/ 0 w 209591"/>
                    <a:gd name="connsiteY1" fmla="*/ 0 h 453749"/>
                    <a:gd name="connsiteX2" fmla="*/ 209591 w 209591"/>
                    <a:gd name="connsiteY2" fmla="*/ 439338 h 453749"/>
                    <a:gd name="connsiteX3" fmla="*/ 183837 w 209591"/>
                    <a:gd name="connsiteY3" fmla="*/ 453749 h 453749"/>
                    <a:gd name="connsiteX4" fmla="*/ 95825 w 209591"/>
                    <a:gd name="connsiteY4" fmla="*/ 273151 h 453749"/>
                    <a:gd name="connsiteX5" fmla="*/ 23817 w 209591"/>
                    <a:gd name="connsiteY5" fmla="*/ 335639 h 453749"/>
                    <a:gd name="connsiteX0" fmla="*/ 23817 w 211018"/>
                    <a:gd name="connsiteY0" fmla="*/ 335639 h 453749"/>
                    <a:gd name="connsiteX1" fmla="*/ 0 w 211018"/>
                    <a:gd name="connsiteY1" fmla="*/ 0 h 453749"/>
                    <a:gd name="connsiteX2" fmla="*/ 211018 w 211018"/>
                    <a:gd name="connsiteY2" fmla="*/ 442304 h 453749"/>
                    <a:gd name="connsiteX3" fmla="*/ 183837 w 211018"/>
                    <a:gd name="connsiteY3" fmla="*/ 453749 h 453749"/>
                    <a:gd name="connsiteX4" fmla="*/ 95825 w 211018"/>
                    <a:gd name="connsiteY4" fmla="*/ 273151 h 453749"/>
                    <a:gd name="connsiteX5" fmla="*/ 23817 w 211018"/>
                    <a:gd name="connsiteY5" fmla="*/ 335639 h 453749"/>
                    <a:gd name="connsiteX0" fmla="*/ 23817 w 209472"/>
                    <a:gd name="connsiteY0" fmla="*/ 335639 h 453749"/>
                    <a:gd name="connsiteX1" fmla="*/ 0 w 209472"/>
                    <a:gd name="connsiteY1" fmla="*/ 0 h 453749"/>
                    <a:gd name="connsiteX2" fmla="*/ 209472 w 209472"/>
                    <a:gd name="connsiteY2" fmla="*/ 440253 h 453749"/>
                    <a:gd name="connsiteX3" fmla="*/ 183837 w 209472"/>
                    <a:gd name="connsiteY3" fmla="*/ 453749 h 453749"/>
                    <a:gd name="connsiteX4" fmla="*/ 95825 w 209472"/>
                    <a:gd name="connsiteY4" fmla="*/ 273151 h 453749"/>
                    <a:gd name="connsiteX5" fmla="*/ 23817 w 209472"/>
                    <a:gd name="connsiteY5" fmla="*/ 335639 h 453749"/>
                    <a:gd name="connsiteX0" fmla="*/ 23817 w 209472"/>
                    <a:gd name="connsiteY0" fmla="*/ 335639 h 453749"/>
                    <a:gd name="connsiteX1" fmla="*/ 0 w 209472"/>
                    <a:gd name="connsiteY1" fmla="*/ 0 h 453749"/>
                    <a:gd name="connsiteX2" fmla="*/ 209472 w 209472"/>
                    <a:gd name="connsiteY2" fmla="*/ 440253 h 453749"/>
                    <a:gd name="connsiteX3" fmla="*/ 183837 w 209472"/>
                    <a:gd name="connsiteY3" fmla="*/ 453749 h 453749"/>
                    <a:gd name="connsiteX4" fmla="*/ 97291 w 209472"/>
                    <a:gd name="connsiteY4" fmla="*/ 273005 h 453749"/>
                    <a:gd name="connsiteX5" fmla="*/ 23817 w 209472"/>
                    <a:gd name="connsiteY5" fmla="*/ 335639 h 453749"/>
                    <a:gd name="connsiteX0" fmla="*/ 23817 w 209913"/>
                    <a:gd name="connsiteY0" fmla="*/ 335639 h 453749"/>
                    <a:gd name="connsiteX1" fmla="*/ 0 w 209913"/>
                    <a:gd name="connsiteY1" fmla="*/ 0 h 453749"/>
                    <a:gd name="connsiteX2" fmla="*/ 209913 w 209913"/>
                    <a:gd name="connsiteY2" fmla="*/ 440879 h 453749"/>
                    <a:gd name="connsiteX3" fmla="*/ 183837 w 209913"/>
                    <a:gd name="connsiteY3" fmla="*/ 453749 h 453749"/>
                    <a:gd name="connsiteX4" fmla="*/ 97291 w 209913"/>
                    <a:gd name="connsiteY4" fmla="*/ 273005 h 453749"/>
                    <a:gd name="connsiteX5" fmla="*/ 23817 w 209913"/>
                    <a:gd name="connsiteY5" fmla="*/ 335639 h 453749"/>
                    <a:gd name="connsiteX0" fmla="*/ 25096 w 211192"/>
                    <a:gd name="connsiteY0" fmla="*/ 330553 h 448663"/>
                    <a:gd name="connsiteX1" fmla="*/ 0 w 211192"/>
                    <a:gd name="connsiteY1" fmla="*/ 0 h 448663"/>
                    <a:gd name="connsiteX2" fmla="*/ 211192 w 211192"/>
                    <a:gd name="connsiteY2" fmla="*/ 435793 h 448663"/>
                    <a:gd name="connsiteX3" fmla="*/ 185116 w 211192"/>
                    <a:gd name="connsiteY3" fmla="*/ 448663 h 448663"/>
                    <a:gd name="connsiteX4" fmla="*/ 98570 w 211192"/>
                    <a:gd name="connsiteY4" fmla="*/ 267919 h 448663"/>
                    <a:gd name="connsiteX5" fmla="*/ 25096 w 211192"/>
                    <a:gd name="connsiteY5" fmla="*/ 330553 h 448663"/>
                    <a:gd name="connsiteX0" fmla="*/ 25219 w 211315"/>
                    <a:gd name="connsiteY0" fmla="*/ 332357 h 450467"/>
                    <a:gd name="connsiteX1" fmla="*/ 0 w 211315"/>
                    <a:gd name="connsiteY1" fmla="*/ 0 h 450467"/>
                    <a:gd name="connsiteX2" fmla="*/ 211315 w 211315"/>
                    <a:gd name="connsiteY2" fmla="*/ 437597 h 450467"/>
                    <a:gd name="connsiteX3" fmla="*/ 185239 w 211315"/>
                    <a:gd name="connsiteY3" fmla="*/ 450467 h 450467"/>
                    <a:gd name="connsiteX4" fmla="*/ 98693 w 211315"/>
                    <a:gd name="connsiteY4" fmla="*/ 269723 h 450467"/>
                    <a:gd name="connsiteX5" fmla="*/ 25219 w 211315"/>
                    <a:gd name="connsiteY5" fmla="*/ 332357 h 450467"/>
                    <a:gd name="connsiteX0" fmla="*/ 22798 w 208894"/>
                    <a:gd name="connsiteY0" fmla="*/ 333521 h 451631"/>
                    <a:gd name="connsiteX1" fmla="*/ 0 w 208894"/>
                    <a:gd name="connsiteY1" fmla="*/ 0 h 451631"/>
                    <a:gd name="connsiteX2" fmla="*/ 208894 w 208894"/>
                    <a:gd name="connsiteY2" fmla="*/ 438761 h 451631"/>
                    <a:gd name="connsiteX3" fmla="*/ 182818 w 208894"/>
                    <a:gd name="connsiteY3" fmla="*/ 451631 h 451631"/>
                    <a:gd name="connsiteX4" fmla="*/ 96272 w 208894"/>
                    <a:gd name="connsiteY4" fmla="*/ 270887 h 451631"/>
                    <a:gd name="connsiteX5" fmla="*/ 22798 w 208894"/>
                    <a:gd name="connsiteY5" fmla="*/ 333521 h 451631"/>
                    <a:gd name="connsiteX0" fmla="*/ 26517 w 212613"/>
                    <a:gd name="connsiteY0" fmla="*/ 335830 h 453940"/>
                    <a:gd name="connsiteX1" fmla="*/ 0 w 212613"/>
                    <a:gd name="connsiteY1" fmla="*/ 0 h 453940"/>
                    <a:gd name="connsiteX2" fmla="*/ 212613 w 212613"/>
                    <a:gd name="connsiteY2" fmla="*/ 441070 h 453940"/>
                    <a:gd name="connsiteX3" fmla="*/ 186537 w 212613"/>
                    <a:gd name="connsiteY3" fmla="*/ 453940 h 453940"/>
                    <a:gd name="connsiteX4" fmla="*/ 99991 w 212613"/>
                    <a:gd name="connsiteY4" fmla="*/ 273196 h 453940"/>
                    <a:gd name="connsiteX5" fmla="*/ 26517 w 212613"/>
                    <a:gd name="connsiteY5" fmla="*/ 335830 h 45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2613" h="453940">
                      <a:moveTo>
                        <a:pt x="26517" y="335830"/>
                      </a:moveTo>
                      <a:lnTo>
                        <a:pt x="0" y="0"/>
                      </a:lnTo>
                      <a:lnTo>
                        <a:pt x="212613" y="441070"/>
                      </a:lnTo>
                      <a:lnTo>
                        <a:pt x="186537" y="453940"/>
                      </a:lnTo>
                      <a:lnTo>
                        <a:pt x="99991" y="273196"/>
                      </a:lnTo>
                      <a:lnTo>
                        <a:pt x="26517" y="33583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0" name="Ellipse 19"/>
              <p:cNvSpPr/>
              <p:nvPr/>
            </p:nvSpPr>
            <p:spPr>
              <a:xfrm>
                <a:off x="5420751" y="2885080"/>
                <a:ext cx="449580" cy="44958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26" name="Rectangle 25"/>
          <p:cNvSpPr/>
          <p:nvPr/>
        </p:nvSpPr>
        <p:spPr>
          <a:xfrm rot="20301477">
            <a:off x="2848352" y="880338"/>
            <a:ext cx="59935" cy="53149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 descr="curseur_window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9332" y="834053"/>
            <a:ext cx="396274" cy="579170"/>
          </a:xfrm>
          <a:prstGeom prst="rect">
            <a:avLst/>
          </a:prstGeom>
        </p:spPr>
      </p:pic>
      <p:pic>
        <p:nvPicPr>
          <p:cNvPr id="21" name="Image 20" descr="clic_gauch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64587" y="4057895"/>
            <a:ext cx="998307" cy="1143099"/>
          </a:xfrm>
          <a:prstGeom prst="rect">
            <a:avLst/>
          </a:prstGeom>
        </p:spPr>
      </p:pic>
      <p:sp>
        <p:nvSpPr>
          <p:cNvPr id="5" name="Forme libre 4"/>
          <p:cNvSpPr/>
          <p:nvPr/>
        </p:nvSpPr>
        <p:spPr>
          <a:xfrm rot="253915">
            <a:off x="2737132" y="917689"/>
            <a:ext cx="229691" cy="490397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2613" h="453940">
                <a:moveTo>
                  <a:pt x="26517" y="335830"/>
                </a:moveTo>
                <a:lnTo>
                  <a:pt x="0" y="0"/>
                </a:lnTo>
                <a:lnTo>
                  <a:pt x="212613" y="441070"/>
                </a:lnTo>
                <a:lnTo>
                  <a:pt x="186537" y="453940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orme libre 17"/>
          <p:cNvSpPr/>
          <p:nvPr/>
        </p:nvSpPr>
        <p:spPr>
          <a:xfrm rot="18726389" flipH="1">
            <a:off x="2798671" y="892842"/>
            <a:ext cx="229691" cy="490397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2613" h="453940">
                <a:moveTo>
                  <a:pt x="26517" y="335830"/>
                </a:moveTo>
                <a:lnTo>
                  <a:pt x="0" y="0"/>
                </a:lnTo>
                <a:lnTo>
                  <a:pt x="212613" y="441070"/>
                </a:lnTo>
                <a:lnTo>
                  <a:pt x="186537" y="453940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Connecteur droit 28"/>
          <p:cNvCxnSpPr/>
          <p:nvPr/>
        </p:nvCxnSpPr>
        <p:spPr>
          <a:xfrm flipV="1">
            <a:off x="2468864" y="2134951"/>
            <a:ext cx="0" cy="1466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rme libre 30"/>
          <p:cNvSpPr/>
          <p:nvPr/>
        </p:nvSpPr>
        <p:spPr>
          <a:xfrm rot="1524064">
            <a:off x="1931389" y="1597931"/>
            <a:ext cx="229691" cy="490397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2613" h="453940">
                <a:moveTo>
                  <a:pt x="26517" y="335830"/>
                </a:moveTo>
                <a:lnTo>
                  <a:pt x="0" y="0"/>
                </a:lnTo>
                <a:lnTo>
                  <a:pt x="212613" y="441070"/>
                </a:lnTo>
                <a:lnTo>
                  <a:pt x="186537" y="453940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2170525" y="2164041"/>
            <a:ext cx="165360" cy="146641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39"/>
          <p:cNvGrpSpPr/>
          <p:nvPr/>
        </p:nvGrpSpPr>
        <p:grpSpPr>
          <a:xfrm>
            <a:off x="4084320" y="438068"/>
            <a:ext cx="4386820" cy="6141548"/>
            <a:chOff x="5115560" y="4033520"/>
            <a:chExt cx="787400" cy="1102360"/>
          </a:xfrm>
        </p:grpSpPr>
        <p:sp>
          <p:nvSpPr>
            <p:cNvPr id="39" name="Rectangle 38"/>
            <p:cNvSpPr/>
            <p:nvPr/>
          </p:nvSpPr>
          <p:spPr>
            <a:xfrm>
              <a:off x="5115560" y="4033520"/>
              <a:ext cx="787400" cy="11023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" name="Groupe 37"/>
            <p:cNvGrpSpPr/>
            <p:nvPr/>
          </p:nvGrpSpPr>
          <p:grpSpPr>
            <a:xfrm>
              <a:off x="5173228" y="4114017"/>
              <a:ext cx="598091" cy="966630"/>
              <a:chOff x="5272240" y="2368030"/>
              <a:chExt cx="598091" cy="966630"/>
            </a:xfrm>
          </p:grpSpPr>
          <p:grpSp>
            <p:nvGrpSpPr>
              <p:cNvPr id="6" name="Groupe 36"/>
              <p:cNvGrpSpPr/>
              <p:nvPr/>
            </p:nvGrpSpPr>
            <p:grpSpPr>
              <a:xfrm>
                <a:off x="5272240" y="2368030"/>
                <a:ext cx="536936" cy="671640"/>
                <a:chOff x="3324233" y="1878976"/>
                <a:chExt cx="490397" cy="613428"/>
              </a:xfrm>
            </p:grpSpPr>
            <p:sp>
              <p:nvSpPr>
                <p:cNvPr id="34" name="Forme libre 33"/>
                <p:cNvSpPr/>
                <p:nvPr/>
              </p:nvSpPr>
              <p:spPr>
                <a:xfrm rot="-1320000">
                  <a:off x="3474631" y="1878976"/>
                  <a:ext cx="77162" cy="613428"/>
                </a:xfrm>
                <a:custGeom>
                  <a:avLst/>
                  <a:gdLst>
                    <a:gd name="connsiteX0" fmla="*/ 73660 w 162560"/>
                    <a:gd name="connsiteY0" fmla="*/ 0 h 1661160"/>
                    <a:gd name="connsiteX1" fmla="*/ 2540 w 162560"/>
                    <a:gd name="connsiteY1" fmla="*/ 198120 h 1661160"/>
                    <a:gd name="connsiteX2" fmla="*/ 0 w 162560"/>
                    <a:gd name="connsiteY2" fmla="*/ 1661160 h 1661160"/>
                    <a:gd name="connsiteX3" fmla="*/ 162560 w 162560"/>
                    <a:gd name="connsiteY3" fmla="*/ 1661160 h 1661160"/>
                    <a:gd name="connsiteX4" fmla="*/ 162560 w 162560"/>
                    <a:gd name="connsiteY4" fmla="*/ 195580 h 1661160"/>
                    <a:gd name="connsiteX5" fmla="*/ 73660 w 162560"/>
                    <a:gd name="connsiteY5" fmla="*/ 0 h 1661160"/>
                    <a:gd name="connsiteX0" fmla="*/ 73660 w 171706"/>
                    <a:gd name="connsiteY0" fmla="*/ 0 h 1661160"/>
                    <a:gd name="connsiteX1" fmla="*/ 2540 w 171706"/>
                    <a:gd name="connsiteY1" fmla="*/ 198120 h 1661160"/>
                    <a:gd name="connsiteX2" fmla="*/ 0 w 171706"/>
                    <a:gd name="connsiteY2" fmla="*/ 1661160 h 1661160"/>
                    <a:gd name="connsiteX3" fmla="*/ 171706 w 171706"/>
                    <a:gd name="connsiteY3" fmla="*/ 1335507 h 1661160"/>
                    <a:gd name="connsiteX4" fmla="*/ 162560 w 171706"/>
                    <a:gd name="connsiteY4" fmla="*/ 195580 h 1661160"/>
                    <a:gd name="connsiteX5" fmla="*/ 73660 w 171706"/>
                    <a:gd name="connsiteY5" fmla="*/ 0 h 1661160"/>
                    <a:gd name="connsiteX0" fmla="*/ 76367 w 174413"/>
                    <a:gd name="connsiteY0" fmla="*/ 0 h 1366552"/>
                    <a:gd name="connsiteX1" fmla="*/ 5247 w 174413"/>
                    <a:gd name="connsiteY1" fmla="*/ 198120 h 1366552"/>
                    <a:gd name="connsiteX2" fmla="*/ 0 w 174413"/>
                    <a:gd name="connsiteY2" fmla="*/ 1366552 h 1366552"/>
                    <a:gd name="connsiteX3" fmla="*/ 174413 w 174413"/>
                    <a:gd name="connsiteY3" fmla="*/ 1335507 h 1366552"/>
                    <a:gd name="connsiteX4" fmla="*/ 165267 w 174413"/>
                    <a:gd name="connsiteY4" fmla="*/ 195580 h 1366552"/>
                    <a:gd name="connsiteX5" fmla="*/ 76367 w 174413"/>
                    <a:gd name="connsiteY5" fmla="*/ 0 h 1366552"/>
                    <a:gd name="connsiteX0" fmla="*/ 82220 w 180266"/>
                    <a:gd name="connsiteY0" fmla="*/ 0 h 1359534"/>
                    <a:gd name="connsiteX1" fmla="*/ 11100 w 180266"/>
                    <a:gd name="connsiteY1" fmla="*/ 198120 h 1359534"/>
                    <a:gd name="connsiteX2" fmla="*/ 1 w 180266"/>
                    <a:gd name="connsiteY2" fmla="*/ 1359534 h 1359534"/>
                    <a:gd name="connsiteX3" fmla="*/ 180266 w 180266"/>
                    <a:gd name="connsiteY3" fmla="*/ 1335507 h 1359534"/>
                    <a:gd name="connsiteX4" fmla="*/ 171120 w 180266"/>
                    <a:gd name="connsiteY4" fmla="*/ 195580 h 1359534"/>
                    <a:gd name="connsiteX5" fmla="*/ 82220 w 180266"/>
                    <a:gd name="connsiteY5" fmla="*/ 0 h 1359534"/>
                    <a:gd name="connsiteX0" fmla="*/ 82220 w 174168"/>
                    <a:gd name="connsiteY0" fmla="*/ 0 h 1359534"/>
                    <a:gd name="connsiteX1" fmla="*/ 11100 w 174168"/>
                    <a:gd name="connsiteY1" fmla="*/ 198120 h 1359534"/>
                    <a:gd name="connsiteX2" fmla="*/ 1 w 174168"/>
                    <a:gd name="connsiteY2" fmla="*/ 1359534 h 1359534"/>
                    <a:gd name="connsiteX3" fmla="*/ 172155 w 174168"/>
                    <a:gd name="connsiteY3" fmla="*/ 1345582 h 1359534"/>
                    <a:gd name="connsiteX4" fmla="*/ 171120 w 174168"/>
                    <a:gd name="connsiteY4" fmla="*/ 195580 h 1359534"/>
                    <a:gd name="connsiteX5" fmla="*/ 82220 w 174168"/>
                    <a:gd name="connsiteY5" fmla="*/ 0 h 1359534"/>
                    <a:gd name="connsiteX0" fmla="*/ 82220 w 175823"/>
                    <a:gd name="connsiteY0" fmla="*/ 0 h 1359534"/>
                    <a:gd name="connsiteX1" fmla="*/ 11100 w 175823"/>
                    <a:gd name="connsiteY1" fmla="*/ 198120 h 1359534"/>
                    <a:gd name="connsiteX2" fmla="*/ 1 w 175823"/>
                    <a:gd name="connsiteY2" fmla="*/ 1359534 h 1359534"/>
                    <a:gd name="connsiteX3" fmla="*/ 175822 w 175823"/>
                    <a:gd name="connsiteY3" fmla="*/ 1347150 h 1359534"/>
                    <a:gd name="connsiteX4" fmla="*/ 171120 w 175823"/>
                    <a:gd name="connsiteY4" fmla="*/ 195580 h 1359534"/>
                    <a:gd name="connsiteX5" fmla="*/ 82220 w 175823"/>
                    <a:gd name="connsiteY5" fmla="*/ 0 h 1359534"/>
                    <a:gd name="connsiteX0" fmla="*/ 82220 w 174168"/>
                    <a:gd name="connsiteY0" fmla="*/ 0 h 1359534"/>
                    <a:gd name="connsiteX1" fmla="*/ 11100 w 174168"/>
                    <a:gd name="connsiteY1" fmla="*/ 198120 h 1359534"/>
                    <a:gd name="connsiteX2" fmla="*/ 1 w 174168"/>
                    <a:gd name="connsiteY2" fmla="*/ 1359534 h 1359534"/>
                    <a:gd name="connsiteX3" fmla="*/ 171377 w 174168"/>
                    <a:gd name="connsiteY3" fmla="*/ 1358793 h 1359534"/>
                    <a:gd name="connsiteX4" fmla="*/ 171120 w 174168"/>
                    <a:gd name="connsiteY4" fmla="*/ 195580 h 1359534"/>
                    <a:gd name="connsiteX5" fmla="*/ 82220 w 174168"/>
                    <a:gd name="connsiteY5" fmla="*/ 0 h 1359534"/>
                    <a:gd name="connsiteX0" fmla="*/ 82220 w 174168"/>
                    <a:gd name="connsiteY0" fmla="*/ 0 h 1359534"/>
                    <a:gd name="connsiteX1" fmla="*/ 11100 w 174168"/>
                    <a:gd name="connsiteY1" fmla="*/ 198120 h 1359534"/>
                    <a:gd name="connsiteX2" fmla="*/ 1 w 174168"/>
                    <a:gd name="connsiteY2" fmla="*/ 1359534 h 1359534"/>
                    <a:gd name="connsiteX3" fmla="*/ 172932 w 174168"/>
                    <a:gd name="connsiteY3" fmla="*/ 1332371 h 1359534"/>
                    <a:gd name="connsiteX4" fmla="*/ 171120 w 174168"/>
                    <a:gd name="connsiteY4" fmla="*/ 195580 h 1359534"/>
                    <a:gd name="connsiteX5" fmla="*/ 82220 w 174168"/>
                    <a:gd name="connsiteY5" fmla="*/ 0 h 1359534"/>
                    <a:gd name="connsiteX0" fmla="*/ 82220 w 174168"/>
                    <a:gd name="connsiteY0" fmla="*/ 0 h 1359534"/>
                    <a:gd name="connsiteX1" fmla="*/ 11100 w 174168"/>
                    <a:gd name="connsiteY1" fmla="*/ 198120 h 1359534"/>
                    <a:gd name="connsiteX2" fmla="*/ 1 w 174168"/>
                    <a:gd name="connsiteY2" fmla="*/ 1359534 h 1359534"/>
                    <a:gd name="connsiteX3" fmla="*/ 163339 w 174168"/>
                    <a:gd name="connsiteY3" fmla="*/ 1346325 h 1359534"/>
                    <a:gd name="connsiteX4" fmla="*/ 171120 w 174168"/>
                    <a:gd name="connsiteY4" fmla="*/ 195580 h 1359534"/>
                    <a:gd name="connsiteX5" fmla="*/ 82220 w 174168"/>
                    <a:gd name="connsiteY5" fmla="*/ 0 h 1359534"/>
                    <a:gd name="connsiteX0" fmla="*/ 77071 w 169019"/>
                    <a:gd name="connsiteY0" fmla="*/ 0 h 1357218"/>
                    <a:gd name="connsiteX1" fmla="*/ 5951 w 169019"/>
                    <a:gd name="connsiteY1" fmla="*/ 198120 h 1357218"/>
                    <a:gd name="connsiteX2" fmla="*/ 0 w 169019"/>
                    <a:gd name="connsiteY2" fmla="*/ 1357219 h 1357218"/>
                    <a:gd name="connsiteX3" fmla="*/ 158190 w 169019"/>
                    <a:gd name="connsiteY3" fmla="*/ 1346325 h 1357218"/>
                    <a:gd name="connsiteX4" fmla="*/ 165971 w 169019"/>
                    <a:gd name="connsiteY4" fmla="*/ 195580 h 1357218"/>
                    <a:gd name="connsiteX5" fmla="*/ 77071 w 169019"/>
                    <a:gd name="connsiteY5" fmla="*/ 0 h 1357218"/>
                    <a:gd name="connsiteX0" fmla="*/ 77775 w 169723"/>
                    <a:gd name="connsiteY0" fmla="*/ 0 h 1347886"/>
                    <a:gd name="connsiteX1" fmla="*/ 6655 w 169723"/>
                    <a:gd name="connsiteY1" fmla="*/ 198120 h 1347886"/>
                    <a:gd name="connsiteX2" fmla="*/ 0 w 169723"/>
                    <a:gd name="connsiteY2" fmla="*/ 1347886 h 1347886"/>
                    <a:gd name="connsiteX3" fmla="*/ 158894 w 169723"/>
                    <a:gd name="connsiteY3" fmla="*/ 1346325 h 1347886"/>
                    <a:gd name="connsiteX4" fmla="*/ 166675 w 169723"/>
                    <a:gd name="connsiteY4" fmla="*/ 195580 h 1347886"/>
                    <a:gd name="connsiteX5" fmla="*/ 77775 w 169723"/>
                    <a:gd name="connsiteY5" fmla="*/ 0 h 1347886"/>
                    <a:gd name="connsiteX0" fmla="*/ 77775 w 163798"/>
                    <a:gd name="connsiteY0" fmla="*/ 0 h 1347886"/>
                    <a:gd name="connsiteX1" fmla="*/ 6655 w 163798"/>
                    <a:gd name="connsiteY1" fmla="*/ 198120 h 1347886"/>
                    <a:gd name="connsiteX2" fmla="*/ 0 w 163798"/>
                    <a:gd name="connsiteY2" fmla="*/ 1347886 h 1347886"/>
                    <a:gd name="connsiteX3" fmla="*/ 158894 w 163798"/>
                    <a:gd name="connsiteY3" fmla="*/ 1346325 h 1347886"/>
                    <a:gd name="connsiteX4" fmla="*/ 160749 w 163798"/>
                    <a:gd name="connsiteY4" fmla="*/ 211104 h 1347886"/>
                    <a:gd name="connsiteX5" fmla="*/ 77775 w 163798"/>
                    <a:gd name="connsiteY5" fmla="*/ 0 h 1347886"/>
                    <a:gd name="connsiteX0" fmla="*/ 77775 w 160204"/>
                    <a:gd name="connsiteY0" fmla="*/ 0 h 1347886"/>
                    <a:gd name="connsiteX1" fmla="*/ 6655 w 160204"/>
                    <a:gd name="connsiteY1" fmla="*/ 198120 h 1347886"/>
                    <a:gd name="connsiteX2" fmla="*/ 0 w 160204"/>
                    <a:gd name="connsiteY2" fmla="*/ 1347886 h 1347886"/>
                    <a:gd name="connsiteX3" fmla="*/ 158894 w 160204"/>
                    <a:gd name="connsiteY3" fmla="*/ 1346325 h 1347886"/>
                    <a:gd name="connsiteX4" fmla="*/ 157156 w 160204"/>
                    <a:gd name="connsiteY4" fmla="*/ 186994 h 1347886"/>
                    <a:gd name="connsiteX5" fmla="*/ 77775 w 160204"/>
                    <a:gd name="connsiteY5" fmla="*/ 0 h 1347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0204" h="1347886">
                      <a:moveTo>
                        <a:pt x="77775" y="0"/>
                      </a:moveTo>
                      <a:lnTo>
                        <a:pt x="6655" y="198120"/>
                      </a:lnTo>
                      <a:cubicBezTo>
                        <a:pt x="5808" y="685800"/>
                        <a:pt x="847" y="860206"/>
                        <a:pt x="0" y="1347886"/>
                      </a:cubicBezTo>
                      <a:lnTo>
                        <a:pt x="158894" y="1346325"/>
                      </a:lnTo>
                      <a:cubicBezTo>
                        <a:pt x="155845" y="966349"/>
                        <a:pt x="160205" y="566970"/>
                        <a:pt x="157156" y="186994"/>
                      </a:cubicBezTo>
                      <a:lnTo>
                        <a:pt x="7777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5" name="Forme libre 34"/>
                <p:cNvSpPr/>
                <p:nvPr/>
              </p:nvSpPr>
              <p:spPr>
                <a:xfrm rot="253915">
                  <a:off x="3381168" y="2005088"/>
                  <a:ext cx="228019" cy="486521"/>
                </a:xfrm>
                <a:custGeom>
                  <a:avLst/>
                  <a:gdLst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09550 w 245745"/>
                    <a:gd name="connsiteY4" fmla="*/ 434340 h 461010"/>
                    <a:gd name="connsiteX5" fmla="*/ 160020 w 245745"/>
                    <a:gd name="connsiteY5" fmla="*/ 461010 h 461010"/>
                    <a:gd name="connsiteX6" fmla="*/ 85725 w 245745"/>
                    <a:gd name="connsiteY6" fmla="*/ 287655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85725 w 245745"/>
                    <a:gd name="connsiteY6" fmla="*/ 287655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8032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0412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36363 w 245745"/>
                    <a:gd name="connsiteY3" fmla="*/ 253157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0412 h 461010"/>
                    <a:gd name="connsiteX7" fmla="*/ 0 w 245745"/>
                    <a:gd name="connsiteY7" fmla="*/ 342900 h 461010"/>
                    <a:gd name="connsiteX0" fmla="*/ 23817 w 269562"/>
                    <a:gd name="connsiteY0" fmla="*/ 335639 h 453749"/>
                    <a:gd name="connsiteX1" fmla="*/ 0 w 269562"/>
                    <a:gd name="connsiteY1" fmla="*/ 0 h 453749"/>
                    <a:gd name="connsiteX2" fmla="*/ 269562 w 269562"/>
                    <a:gd name="connsiteY2" fmla="*/ 246104 h 453749"/>
                    <a:gd name="connsiteX3" fmla="*/ 160180 w 269562"/>
                    <a:gd name="connsiteY3" fmla="*/ 245896 h 453749"/>
                    <a:gd name="connsiteX4" fmla="*/ 239841 w 269562"/>
                    <a:gd name="connsiteY4" fmla="*/ 424787 h 453749"/>
                    <a:gd name="connsiteX5" fmla="*/ 183837 w 269562"/>
                    <a:gd name="connsiteY5" fmla="*/ 453749 h 453749"/>
                    <a:gd name="connsiteX6" fmla="*/ 95825 w 269562"/>
                    <a:gd name="connsiteY6" fmla="*/ 273151 h 453749"/>
                    <a:gd name="connsiteX7" fmla="*/ 23817 w 269562"/>
                    <a:gd name="connsiteY7" fmla="*/ 335639 h 453749"/>
                    <a:gd name="connsiteX0" fmla="*/ 23817 w 239841"/>
                    <a:gd name="connsiteY0" fmla="*/ 335639 h 453749"/>
                    <a:gd name="connsiteX1" fmla="*/ 0 w 239841"/>
                    <a:gd name="connsiteY1" fmla="*/ 0 h 453749"/>
                    <a:gd name="connsiteX2" fmla="*/ 160180 w 239841"/>
                    <a:gd name="connsiteY2" fmla="*/ 245896 h 453749"/>
                    <a:gd name="connsiteX3" fmla="*/ 239841 w 239841"/>
                    <a:gd name="connsiteY3" fmla="*/ 424787 h 453749"/>
                    <a:gd name="connsiteX4" fmla="*/ 183837 w 239841"/>
                    <a:gd name="connsiteY4" fmla="*/ 453749 h 453749"/>
                    <a:gd name="connsiteX5" fmla="*/ 95825 w 239841"/>
                    <a:gd name="connsiteY5" fmla="*/ 273151 h 453749"/>
                    <a:gd name="connsiteX6" fmla="*/ 23817 w 239841"/>
                    <a:gd name="connsiteY6" fmla="*/ 335639 h 453749"/>
                    <a:gd name="connsiteX0" fmla="*/ 23817 w 239841"/>
                    <a:gd name="connsiteY0" fmla="*/ 335639 h 453749"/>
                    <a:gd name="connsiteX1" fmla="*/ 0 w 239841"/>
                    <a:gd name="connsiteY1" fmla="*/ 0 h 453749"/>
                    <a:gd name="connsiteX2" fmla="*/ 239841 w 239841"/>
                    <a:gd name="connsiteY2" fmla="*/ 424787 h 453749"/>
                    <a:gd name="connsiteX3" fmla="*/ 183837 w 239841"/>
                    <a:gd name="connsiteY3" fmla="*/ 453749 h 453749"/>
                    <a:gd name="connsiteX4" fmla="*/ 95825 w 239841"/>
                    <a:gd name="connsiteY4" fmla="*/ 273151 h 453749"/>
                    <a:gd name="connsiteX5" fmla="*/ 23817 w 239841"/>
                    <a:gd name="connsiteY5" fmla="*/ 335639 h 453749"/>
                    <a:gd name="connsiteX0" fmla="*/ 23817 w 211018"/>
                    <a:gd name="connsiteY0" fmla="*/ 335639 h 453749"/>
                    <a:gd name="connsiteX1" fmla="*/ 0 w 211018"/>
                    <a:gd name="connsiteY1" fmla="*/ 0 h 453749"/>
                    <a:gd name="connsiteX2" fmla="*/ 211018 w 211018"/>
                    <a:gd name="connsiteY2" fmla="*/ 442304 h 453749"/>
                    <a:gd name="connsiteX3" fmla="*/ 183837 w 211018"/>
                    <a:gd name="connsiteY3" fmla="*/ 453749 h 453749"/>
                    <a:gd name="connsiteX4" fmla="*/ 95825 w 211018"/>
                    <a:gd name="connsiteY4" fmla="*/ 273151 h 453749"/>
                    <a:gd name="connsiteX5" fmla="*/ 23817 w 211018"/>
                    <a:gd name="connsiteY5" fmla="*/ 335639 h 453749"/>
                    <a:gd name="connsiteX0" fmla="*/ 23817 w 209591"/>
                    <a:gd name="connsiteY0" fmla="*/ 335639 h 453749"/>
                    <a:gd name="connsiteX1" fmla="*/ 0 w 209591"/>
                    <a:gd name="connsiteY1" fmla="*/ 0 h 453749"/>
                    <a:gd name="connsiteX2" fmla="*/ 209591 w 209591"/>
                    <a:gd name="connsiteY2" fmla="*/ 439338 h 453749"/>
                    <a:gd name="connsiteX3" fmla="*/ 183837 w 209591"/>
                    <a:gd name="connsiteY3" fmla="*/ 453749 h 453749"/>
                    <a:gd name="connsiteX4" fmla="*/ 95825 w 209591"/>
                    <a:gd name="connsiteY4" fmla="*/ 273151 h 453749"/>
                    <a:gd name="connsiteX5" fmla="*/ 23817 w 209591"/>
                    <a:gd name="connsiteY5" fmla="*/ 335639 h 453749"/>
                    <a:gd name="connsiteX0" fmla="*/ 23817 w 211018"/>
                    <a:gd name="connsiteY0" fmla="*/ 335639 h 453749"/>
                    <a:gd name="connsiteX1" fmla="*/ 0 w 211018"/>
                    <a:gd name="connsiteY1" fmla="*/ 0 h 453749"/>
                    <a:gd name="connsiteX2" fmla="*/ 211018 w 211018"/>
                    <a:gd name="connsiteY2" fmla="*/ 442304 h 453749"/>
                    <a:gd name="connsiteX3" fmla="*/ 183837 w 211018"/>
                    <a:gd name="connsiteY3" fmla="*/ 453749 h 453749"/>
                    <a:gd name="connsiteX4" fmla="*/ 95825 w 211018"/>
                    <a:gd name="connsiteY4" fmla="*/ 273151 h 453749"/>
                    <a:gd name="connsiteX5" fmla="*/ 23817 w 211018"/>
                    <a:gd name="connsiteY5" fmla="*/ 335639 h 453749"/>
                    <a:gd name="connsiteX0" fmla="*/ 23817 w 209472"/>
                    <a:gd name="connsiteY0" fmla="*/ 335639 h 453749"/>
                    <a:gd name="connsiteX1" fmla="*/ 0 w 209472"/>
                    <a:gd name="connsiteY1" fmla="*/ 0 h 453749"/>
                    <a:gd name="connsiteX2" fmla="*/ 209472 w 209472"/>
                    <a:gd name="connsiteY2" fmla="*/ 440253 h 453749"/>
                    <a:gd name="connsiteX3" fmla="*/ 183837 w 209472"/>
                    <a:gd name="connsiteY3" fmla="*/ 453749 h 453749"/>
                    <a:gd name="connsiteX4" fmla="*/ 95825 w 209472"/>
                    <a:gd name="connsiteY4" fmla="*/ 273151 h 453749"/>
                    <a:gd name="connsiteX5" fmla="*/ 23817 w 209472"/>
                    <a:gd name="connsiteY5" fmla="*/ 335639 h 453749"/>
                    <a:gd name="connsiteX0" fmla="*/ 23817 w 209472"/>
                    <a:gd name="connsiteY0" fmla="*/ 335639 h 453749"/>
                    <a:gd name="connsiteX1" fmla="*/ 0 w 209472"/>
                    <a:gd name="connsiteY1" fmla="*/ 0 h 453749"/>
                    <a:gd name="connsiteX2" fmla="*/ 209472 w 209472"/>
                    <a:gd name="connsiteY2" fmla="*/ 440253 h 453749"/>
                    <a:gd name="connsiteX3" fmla="*/ 183837 w 209472"/>
                    <a:gd name="connsiteY3" fmla="*/ 453749 h 453749"/>
                    <a:gd name="connsiteX4" fmla="*/ 97291 w 209472"/>
                    <a:gd name="connsiteY4" fmla="*/ 273005 h 453749"/>
                    <a:gd name="connsiteX5" fmla="*/ 23817 w 209472"/>
                    <a:gd name="connsiteY5" fmla="*/ 335639 h 453749"/>
                    <a:gd name="connsiteX0" fmla="*/ 23817 w 209913"/>
                    <a:gd name="connsiteY0" fmla="*/ 335639 h 453749"/>
                    <a:gd name="connsiteX1" fmla="*/ 0 w 209913"/>
                    <a:gd name="connsiteY1" fmla="*/ 0 h 453749"/>
                    <a:gd name="connsiteX2" fmla="*/ 209913 w 209913"/>
                    <a:gd name="connsiteY2" fmla="*/ 440879 h 453749"/>
                    <a:gd name="connsiteX3" fmla="*/ 183837 w 209913"/>
                    <a:gd name="connsiteY3" fmla="*/ 453749 h 453749"/>
                    <a:gd name="connsiteX4" fmla="*/ 97291 w 209913"/>
                    <a:gd name="connsiteY4" fmla="*/ 273005 h 453749"/>
                    <a:gd name="connsiteX5" fmla="*/ 23817 w 209913"/>
                    <a:gd name="connsiteY5" fmla="*/ 335639 h 453749"/>
                    <a:gd name="connsiteX0" fmla="*/ 25096 w 211192"/>
                    <a:gd name="connsiteY0" fmla="*/ 330553 h 448663"/>
                    <a:gd name="connsiteX1" fmla="*/ 0 w 211192"/>
                    <a:gd name="connsiteY1" fmla="*/ 0 h 448663"/>
                    <a:gd name="connsiteX2" fmla="*/ 211192 w 211192"/>
                    <a:gd name="connsiteY2" fmla="*/ 435793 h 448663"/>
                    <a:gd name="connsiteX3" fmla="*/ 185116 w 211192"/>
                    <a:gd name="connsiteY3" fmla="*/ 448663 h 448663"/>
                    <a:gd name="connsiteX4" fmla="*/ 98570 w 211192"/>
                    <a:gd name="connsiteY4" fmla="*/ 267919 h 448663"/>
                    <a:gd name="connsiteX5" fmla="*/ 25096 w 211192"/>
                    <a:gd name="connsiteY5" fmla="*/ 330553 h 448663"/>
                    <a:gd name="connsiteX0" fmla="*/ 25219 w 211315"/>
                    <a:gd name="connsiteY0" fmla="*/ 332357 h 450467"/>
                    <a:gd name="connsiteX1" fmla="*/ 0 w 211315"/>
                    <a:gd name="connsiteY1" fmla="*/ 0 h 450467"/>
                    <a:gd name="connsiteX2" fmla="*/ 211315 w 211315"/>
                    <a:gd name="connsiteY2" fmla="*/ 437597 h 450467"/>
                    <a:gd name="connsiteX3" fmla="*/ 185239 w 211315"/>
                    <a:gd name="connsiteY3" fmla="*/ 450467 h 450467"/>
                    <a:gd name="connsiteX4" fmla="*/ 98693 w 211315"/>
                    <a:gd name="connsiteY4" fmla="*/ 269723 h 450467"/>
                    <a:gd name="connsiteX5" fmla="*/ 25219 w 211315"/>
                    <a:gd name="connsiteY5" fmla="*/ 332357 h 450467"/>
                    <a:gd name="connsiteX0" fmla="*/ 22798 w 208894"/>
                    <a:gd name="connsiteY0" fmla="*/ 333521 h 451631"/>
                    <a:gd name="connsiteX1" fmla="*/ 0 w 208894"/>
                    <a:gd name="connsiteY1" fmla="*/ 0 h 451631"/>
                    <a:gd name="connsiteX2" fmla="*/ 208894 w 208894"/>
                    <a:gd name="connsiteY2" fmla="*/ 438761 h 451631"/>
                    <a:gd name="connsiteX3" fmla="*/ 182818 w 208894"/>
                    <a:gd name="connsiteY3" fmla="*/ 451631 h 451631"/>
                    <a:gd name="connsiteX4" fmla="*/ 96272 w 208894"/>
                    <a:gd name="connsiteY4" fmla="*/ 270887 h 451631"/>
                    <a:gd name="connsiteX5" fmla="*/ 22798 w 208894"/>
                    <a:gd name="connsiteY5" fmla="*/ 333521 h 451631"/>
                    <a:gd name="connsiteX0" fmla="*/ 26517 w 212613"/>
                    <a:gd name="connsiteY0" fmla="*/ 335830 h 453940"/>
                    <a:gd name="connsiteX1" fmla="*/ 0 w 212613"/>
                    <a:gd name="connsiteY1" fmla="*/ 0 h 453940"/>
                    <a:gd name="connsiteX2" fmla="*/ 212613 w 212613"/>
                    <a:gd name="connsiteY2" fmla="*/ 441070 h 453940"/>
                    <a:gd name="connsiteX3" fmla="*/ 186537 w 212613"/>
                    <a:gd name="connsiteY3" fmla="*/ 453940 h 453940"/>
                    <a:gd name="connsiteX4" fmla="*/ 99991 w 212613"/>
                    <a:gd name="connsiteY4" fmla="*/ 273196 h 453940"/>
                    <a:gd name="connsiteX5" fmla="*/ 26517 w 212613"/>
                    <a:gd name="connsiteY5" fmla="*/ 335830 h 45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2613" h="453940">
                      <a:moveTo>
                        <a:pt x="26517" y="335830"/>
                      </a:moveTo>
                      <a:lnTo>
                        <a:pt x="0" y="0"/>
                      </a:lnTo>
                      <a:lnTo>
                        <a:pt x="212613" y="441070"/>
                      </a:lnTo>
                      <a:lnTo>
                        <a:pt x="186537" y="453940"/>
                      </a:lnTo>
                      <a:lnTo>
                        <a:pt x="99991" y="273196"/>
                      </a:lnTo>
                      <a:lnTo>
                        <a:pt x="26517" y="33583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6" name="Forme libre 35"/>
                <p:cNvSpPr/>
                <p:nvPr/>
              </p:nvSpPr>
              <p:spPr>
                <a:xfrm rot="18760857" flipH="1">
                  <a:off x="3454586" y="1974490"/>
                  <a:ext cx="229691" cy="490397"/>
                </a:xfrm>
                <a:custGeom>
                  <a:avLst/>
                  <a:gdLst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09550 w 245745"/>
                    <a:gd name="connsiteY4" fmla="*/ 434340 h 461010"/>
                    <a:gd name="connsiteX5" fmla="*/ 160020 w 245745"/>
                    <a:gd name="connsiteY5" fmla="*/ 461010 h 461010"/>
                    <a:gd name="connsiteX6" fmla="*/ 85725 w 245745"/>
                    <a:gd name="connsiteY6" fmla="*/ 287655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85725 w 245745"/>
                    <a:gd name="connsiteY6" fmla="*/ 287655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8032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0412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36363 w 245745"/>
                    <a:gd name="connsiteY3" fmla="*/ 253157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0412 h 461010"/>
                    <a:gd name="connsiteX7" fmla="*/ 0 w 245745"/>
                    <a:gd name="connsiteY7" fmla="*/ 342900 h 461010"/>
                    <a:gd name="connsiteX0" fmla="*/ 23817 w 269562"/>
                    <a:gd name="connsiteY0" fmla="*/ 335639 h 453749"/>
                    <a:gd name="connsiteX1" fmla="*/ 0 w 269562"/>
                    <a:gd name="connsiteY1" fmla="*/ 0 h 453749"/>
                    <a:gd name="connsiteX2" fmla="*/ 269562 w 269562"/>
                    <a:gd name="connsiteY2" fmla="*/ 246104 h 453749"/>
                    <a:gd name="connsiteX3" fmla="*/ 160180 w 269562"/>
                    <a:gd name="connsiteY3" fmla="*/ 245896 h 453749"/>
                    <a:gd name="connsiteX4" fmla="*/ 239841 w 269562"/>
                    <a:gd name="connsiteY4" fmla="*/ 424787 h 453749"/>
                    <a:gd name="connsiteX5" fmla="*/ 183837 w 269562"/>
                    <a:gd name="connsiteY5" fmla="*/ 453749 h 453749"/>
                    <a:gd name="connsiteX6" fmla="*/ 95825 w 269562"/>
                    <a:gd name="connsiteY6" fmla="*/ 273151 h 453749"/>
                    <a:gd name="connsiteX7" fmla="*/ 23817 w 269562"/>
                    <a:gd name="connsiteY7" fmla="*/ 335639 h 453749"/>
                    <a:gd name="connsiteX0" fmla="*/ 23817 w 239841"/>
                    <a:gd name="connsiteY0" fmla="*/ 335639 h 453749"/>
                    <a:gd name="connsiteX1" fmla="*/ 0 w 239841"/>
                    <a:gd name="connsiteY1" fmla="*/ 0 h 453749"/>
                    <a:gd name="connsiteX2" fmla="*/ 160180 w 239841"/>
                    <a:gd name="connsiteY2" fmla="*/ 245896 h 453749"/>
                    <a:gd name="connsiteX3" fmla="*/ 239841 w 239841"/>
                    <a:gd name="connsiteY3" fmla="*/ 424787 h 453749"/>
                    <a:gd name="connsiteX4" fmla="*/ 183837 w 239841"/>
                    <a:gd name="connsiteY4" fmla="*/ 453749 h 453749"/>
                    <a:gd name="connsiteX5" fmla="*/ 95825 w 239841"/>
                    <a:gd name="connsiteY5" fmla="*/ 273151 h 453749"/>
                    <a:gd name="connsiteX6" fmla="*/ 23817 w 239841"/>
                    <a:gd name="connsiteY6" fmla="*/ 335639 h 453749"/>
                    <a:gd name="connsiteX0" fmla="*/ 23817 w 239841"/>
                    <a:gd name="connsiteY0" fmla="*/ 335639 h 453749"/>
                    <a:gd name="connsiteX1" fmla="*/ 0 w 239841"/>
                    <a:gd name="connsiteY1" fmla="*/ 0 h 453749"/>
                    <a:gd name="connsiteX2" fmla="*/ 239841 w 239841"/>
                    <a:gd name="connsiteY2" fmla="*/ 424787 h 453749"/>
                    <a:gd name="connsiteX3" fmla="*/ 183837 w 239841"/>
                    <a:gd name="connsiteY3" fmla="*/ 453749 h 453749"/>
                    <a:gd name="connsiteX4" fmla="*/ 95825 w 239841"/>
                    <a:gd name="connsiteY4" fmla="*/ 273151 h 453749"/>
                    <a:gd name="connsiteX5" fmla="*/ 23817 w 239841"/>
                    <a:gd name="connsiteY5" fmla="*/ 335639 h 453749"/>
                    <a:gd name="connsiteX0" fmla="*/ 23817 w 211018"/>
                    <a:gd name="connsiteY0" fmla="*/ 335639 h 453749"/>
                    <a:gd name="connsiteX1" fmla="*/ 0 w 211018"/>
                    <a:gd name="connsiteY1" fmla="*/ 0 h 453749"/>
                    <a:gd name="connsiteX2" fmla="*/ 211018 w 211018"/>
                    <a:gd name="connsiteY2" fmla="*/ 442304 h 453749"/>
                    <a:gd name="connsiteX3" fmla="*/ 183837 w 211018"/>
                    <a:gd name="connsiteY3" fmla="*/ 453749 h 453749"/>
                    <a:gd name="connsiteX4" fmla="*/ 95825 w 211018"/>
                    <a:gd name="connsiteY4" fmla="*/ 273151 h 453749"/>
                    <a:gd name="connsiteX5" fmla="*/ 23817 w 211018"/>
                    <a:gd name="connsiteY5" fmla="*/ 335639 h 453749"/>
                    <a:gd name="connsiteX0" fmla="*/ 23817 w 209591"/>
                    <a:gd name="connsiteY0" fmla="*/ 335639 h 453749"/>
                    <a:gd name="connsiteX1" fmla="*/ 0 w 209591"/>
                    <a:gd name="connsiteY1" fmla="*/ 0 h 453749"/>
                    <a:gd name="connsiteX2" fmla="*/ 209591 w 209591"/>
                    <a:gd name="connsiteY2" fmla="*/ 439338 h 453749"/>
                    <a:gd name="connsiteX3" fmla="*/ 183837 w 209591"/>
                    <a:gd name="connsiteY3" fmla="*/ 453749 h 453749"/>
                    <a:gd name="connsiteX4" fmla="*/ 95825 w 209591"/>
                    <a:gd name="connsiteY4" fmla="*/ 273151 h 453749"/>
                    <a:gd name="connsiteX5" fmla="*/ 23817 w 209591"/>
                    <a:gd name="connsiteY5" fmla="*/ 335639 h 453749"/>
                    <a:gd name="connsiteX0" fmla="*/ 23817 w 211018"/>
                    <a:gd name="connsiteY0" fmla="*/ 335639 h 453749"/>
                    <a:gd name="connsiteX1" fmla="*/ 0 w 211018"/>
                    <a:gd name="connsiteY1" fmla="*/ 0 h 453749"/>
                    <a:gd name="connsiteX2" fmla="*/ 211018 w 211018"/>
                    <a:gd name="connsiteY2" fmla="*/ 442304 h 453749"/>
                    <a:gd name="connsiteX3" fmla="*/ 183837 w 211018"/>
                    <a:gd name="connsiteY3" fmla="*/ 453749 h 453749"/>
                    <a:gd name="connsiteX4" fmla="*/ 95825 w 211018"/>
                    <a:gd name="connsiteY4" fmla="*/ 273151 h 453749"/>
                    <a:gd name="connsiteX5" fmla="*/ 23817 w 211018"/>
                    <a:gd name="connsiteY5" fmla="*/ 335639 h 453749"/>
                    <a:gd name="connsiteX0" fmla="*/ 23817 w 209472"/>
                    <a:gd name="connsiteY0" fmla="*/ 335639 h 453749"/>
                    <a:gd name="connsiteX1" fmla="*/ 0 w 209472"/>
                    <a:gd name="connsiteY1" fmla="*/ 0 h 453749"/>
                    <a:gd name="connsiteX2" fmla="*/ 209472 w 209472"/>
                    <a:gd name="connsiteY2" fmla="*/ 440253 h 453749"/>
                    <a:gd name="connsiteX3" fmla="*/ 183837 w 209472"/>
                    <a:gd name="connsiteY3" fmla="*/ 453749 h 453749"/>
                    <a:gd name="connsiteX4" fmla="*/ 95825 w 209472"/>
                    <a:gd name="connsiteY4" fmla="*/ 273151 h 453749"/>
                    <a:gd name="connsiteX5" fmla="*/ 23817 w 209472"/>
                    <a:gd name="connsiteY5" fmla="*/ 335639 h 453749"/>
                    <a:gd name="connsiteX0" fmla="*/ 23817 w 209472"/>
                    <a:gd name="connsiteY0" fmla="*/ 335639 h 453749"/>
                    <a:gd name="connsiteX1" fmla="*/ 0 w 209472"/>
                    <a:gd name="connsiteY1" fmla="*/ 0 h 453749"/>
                    <a:gd name="connsiteX2" fmla="*/ 209472 w 209472"/>
                    <a:gd name="connsiteY2" fmla="*/ 440253 h 453749"/>
                    <a:gd name="connsiteX3" fmla="*/ 183837 w 209472"/>
                    <a:gd name="connsiteY3" fmla="*/ 453749 h 453749"/>
                    <a:gd name="connsiteX4" fmla="*/ 97291 w 209472"/>
                    <a:gd name="connsiteY4" fmla="*/ 273005 h 453749"/>
                    <a:gd name="connsiteX5" fmla="*/ 23817 w 209472"/>
                    <a:gd name="connsiteY5" fmla="*/ 335639 h 453749"/>
                    <a:gd name="connsiteX0" fmla="*/ 23817 w 209913"/>
                    <a:gd name="connsiteY0" fmla="*/ 335639 h 453749"/>
                    <a:gd name="connsiteX1" fmla="*/ 0 w 209913"/>
                    <a:gd name="connsiteY1" fmla="*/ 0 h 453749"/>
                    <a:gd name="connsiteX2" fmla="*/ 209913 w 209913"/>
                    <a:gd name="connsiteY2" fmla="*/ 440879 h 453749"/>
                    <a:gd name="connsiteX3" fmla="*/ 183837 w 209913"/>
                    <a:gd name="connsiteY3" fmla="*/ 453749 h 453749"/>
                    <a:gd name="connsiteX4" fmla="*/ 97291 w 209913"/>
                    <a:gd name="connsiteY4" fmla="*/ 273005 h 453749"/>
                    <a:gd name="connsiteX5" fmla="*/ 23817 w 209913"/>
                    <a:gd name="connsiteY5" fmla="*/ 335639 h 453749"/>
                    <a:gd name="connsiteX0" fmla="*/ 25096 w 211192"/>
                    <a:gd name="connsiteY0" fmla="*/ 330553 h 448663"/>
                    <a:gd name="connsiteX1" fmla="*/ 0 w 211192"/>
                    <a:gd name="connsiteY1" fmla="*/ 0 h 448663"/>
                    <a:gd name="connsiteX2" fmla="*/ 211192 w 211192"/>
                    <a:gd name="connsiteY2" fmla="*/ 435793 h 448663"/>
                    <a:gd name="connsiteX3" fmla="*/ 185116 w 211192"/>
                    <a:gd name="connsiteY3" fmla="*/ 448663 h 448663"/>
                    <a:gd name="connsiteX4" fmla="*/ 98570 w 211192"/>
                    <a:gd name="connsiteY4" fmla="*/ 267919 h 448663"/>
                    <a:gd name="connsiteX5" fmla="*/ 25096 w 211192"/>
                    <a:gd name="connsiteY5" fmla="*/ 330553 h 448663"/>
                    <a:gd name="connsiteX0" fmla="*/ 25219 w 211315"/>
                    <a:gd name="connsiteY0" fmla="*/ 332357 h 450467"/>
                    <a:gd name="connsiteX1" fmla="*/ 0 w 211315"/>
                    <a:gd name="connsiteY1" fmla="*/ 0 h 450467"/>
                    <a:gd name="connsiteX2" fmla="*/ 211315 w 211315"/>
                    <a:gd name="connsiteY2" fmla="*/ 437597 h 450467"/>
                    <a:gd name="connsiteX3" fmla="*/ 185239 w 211315"/>
                    <a:gd name="connsiteY3" fmla="*/ 450467 h 450467"/>
                    <a:gd name="connsiteX4" fmla="*/ 98693 w 211315"/>
                    <a:gd name="connsiteY4" fmla="*/ 269723 h 450467"/>
                    <a:gd name="connsiteX5" fmla="*/ 25219 w 211315"/>
                    <a:gd name="connsiteY5" fmla="*/ 332357 h 450467"/>
                    <a:gd name="connsiteX0" fmla="*/ 22798 w 208894"/>
                    <a:gd name="connsiteY0" fmla="*/ 333521 h 451631"/>
                    <a:gd name="connsiteX1" fmla="*/ 0 w 208894"/>
                    <a:gd name="connsiteY1" fmla="*/ 0 h 451631"/>
                    <a:gd name="connsiteX2" fmla="*/ 208894 w 208894"/>
                    <a:gd name="connsiteY2" fmla="*/ 438761 h 451631"/>
                    <a:gd name="connsiteX3" fmla="*/ 182818 w 208894"/>
                    <a:gd name="connsiteY3" fmla="*/ 451631 h 451631"/>
                    <a:gd name="connsiteX4" fmla="*/ 96272 w 208894"/>
                    <a:gd name="connsiteY4" fmla="*/ 270887 h 451631"/>
                    <a:gd name="connsiteX5" fmla="*/ 22798 w 208894"/>
                    <a:gd name="connsiteY5" fmla="*/ 333521 h 451631"/>
                    <a:gd name="connsiteX0" fmla="*/ 26517 w 212613"/>
                    <a:gd name="connsiteY0" fmla="*/ 335830 h 453940"/>
                    <a:gd name="connsiteX1" fmla="*/ 0 w 212613"/>
                    <a:gd name="connsiteY1" fmla="*/ 0 h 453940"/>
                    <a:gd name="connsiteX2" fmla="*/ 212613 w 212613"/>
                    <a:gd name="connsiteY2" fmla="*/ 441070 h 453940"/>
                    <a:gd name="connsiteX3" fmla="*/ 186537 w 212613"/>
                    <a:gd name="connsiteY3" fmla="*/ 453940 h 453940"/>
                    <a:gd name="connsiteX4" fmla="*/ 99991 w 212613"/>
                    <a:gd name="connsiteY4" fmla="*/ 273196 h 453940"/>
                    <a:gd name="connsiteX5" fmla="*/ 26517 w 212613"/>
                    <a:gd name="connsiteY5" fmla="*/ 335830 h 45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2613" h="453940">
                      <a:moveTo>
                        <a:pt x="26517" y="335830"/>
                      </a:moveTo>
                      <a:lnTo>
                        <a:pt x="0" y="0"/>
                      </a:lnTo>
                      <a:lnTo>
                        <a:pt x="212613" y="441070"/>
                      </a:lnTo>
                      <a:lnTo>
                        <a:pt x="186537" y="453940"/>
                      </a:lnTo>
                      <a:lnTo>
                        <a:pt x="99991" y="273196"/>
                      </a:lnTo>
                      <a:lnTo>
                        <a:pt x="26517" y="33583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0" name="Ellipse 19"/>
              <p:cNvSpPr/>
              <p:nvPr/>
            </p:nvSpPr>
            <p:spPr>
              <a:xfrm>
                <a:off x="5420751" y="2885080"/>
                <a:ext cx="449580" cy="44958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9" name="Forme libre 18"/>
          <p:cNvSpPr/>
          <p:nvPr/>
        </p:nvSpPr>
        <p:spPr>
          <a:xfrm rot="253915">
            <a:off x="4512856" y="1827991"/>
            <a:ext cx="791968" cy="2195584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  <a:gd name="connsiteX0" fmla="*/ 26517 w 186537"/>
              <a:gd name="connsiteY0" fmla="*/ 335830 h 453940"/>
              <a:gd name="connsiteX1" fmla="*/ 0 w 186537"/>
              <a:gd name="connsiteY1" fmla="*/ 0 h 453940"/>
              <a:gd name="connsiteX2" fmla="*/ 119310 w 186537"/>
              <a:gd name="connsiteY2" fmla="*/ 252163 h 453940"/>
              <a:gd name="connsiteX3" fmla="*/ 186537 w 186537"/>
              <a:gd name="connsiteY3" fmla="*/ 453940 h 453940"/>
              <a:gd name="connsiteX4" fmla="*/ 99991 w 186537"/>
              <a:gd name="connsiteY4" fmla="*/ 273196 h 453940"/>
              <a:gd name="connsiteX5" fmla="*/ 26517 w 186537"/>
              <a:gd name="connsiteY5" fmla="*/ 335830 h 453940"/>
              <a:gd name="connsiteX0" fmla="*/ 26517 w 119310"/>
              <a:gd name="connsiteY0" fmla="*/ 335830 h 335830"/>
              <a:gd name="connsiteX1" fmla="*/ 0 w 119310"/>
              <a:gd name="connsiteY1" fmla="*/ 0 h 335830"/>
              <a:gd name="connsiteX2" fmla="*/ 119310 w 119310"/>
              <a:gd name="connsiteY2" fmla="*/ 252163 h 335830"/>
              <a:gd name="connsiteX3" fmla="*/ 99991 w 119310"/>
              <a:gd name="connsiteY3" fmla="*/ 273196 h 335830"/>
              <a:gd name="connsiteX4" fmla="*/ 26517 w 119310"/>
              <a:gd name="connsiteY4" fmla="*/ 335830 h 335830"/>
              <a:gd name="connsiteX0" fmla="*/ 26517 w 120199"/>
              <a:gd name="connsiteY0" fmla="*/ 335830 h 335830"/>
              <a:gd name="connsiteX1" fmla="*/ 0 w 120199"/>
              <a:gd name="connsiteY1" fmla="*/ 0 h 335830"/>
              <a:gd name="connsiteX2" fmla="*/ 120199 w 120199"/>
              <a:gd name="connsiteY2" fmla="*/ 253656 h 335830"/>
              <a:gd name="connsiteX3" fmla="*/ 99991 w 120199"/>
              <a:gd name="connsiteY3" fmla="*/ 273196 h 335830"/>
              <a:gd name="connsiteX4" fmla="*/ 26517 w 120199"/>
              <a:gd name="connsiteY4" fmla="*/ 335830 h 335830"/>
              <a:gd name="connsiteX0" fmla="*/ 26517 w 121059"/>
              <a:gd name="connsiteY0" fmla="*/ 335830 h 335830"/>
              <a:gd name="connsiteX1" fmla="*/ 0 w 121059"/>
              <a:gd name="connsiteY1" fmla="*/ 0 h 335830"/>
              <a:gd name="connsiteX2" fmla="*/ 121059 w 121059"/>
              <a:gd name="connsiteY2" fmla="*/ 254761 h 335830"/>
              <a:gd name="connsiteX3" fmla="*/ 99991 w 121059"/>
              <a:gd name="connsiteY3" fmla="*/ 273196 h 335830"/>
              <a:gd name="connsiteX4" fmla="*/ 26517 w 121059"/>
              <a:gd name="connsiteY4" fmla="*/ 335830 h 335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059" h="335830">
                <a:moveTo>
                  <a:pt x="26517" y="335830"/>
                </a:moveTo>
                <a:lnTo>
                  <a:pt x="0" y="0"/>
                </a:lnTo>
                <a:lnTo>
                  <a:pt x="121059" y="254761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 rot="20301477">
            <a:off x="2848352" y="880338"/>
            <a:ext cx="59935" cy="53149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 descr="curseur_window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9332" y="834053"/>
            <a:ext cx="396274" cy="579170"/>
          </a:xfrm>
          <a:prstGeom prst="rect">
            <a:avLst/>
          </a:prstGeom>
        </p:spPr>
      </p:pic>
      <p:pic>
        <p:nvPicPr>
          <p:cNvPr id="21" name="Image 20" descr="clic_gauch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64587" y="4057895"/>
            <a:ext cx="998307" cy="1143099"/>
          </a:xfrm>
          <a:prstGeom prst="rect">
            <a:avLst/>
          </a:prstGeom>
        </p:spPr>
      </p:pic>
      <p:sp>
        <p:nvSpPr>
          <p:cNvPr id="5" name="Forme libre 4"/>
          <p:cNvSpPr/>
          <p:nvPr/>
        </p:nvSpPr>
        <p:spPr>
          <a:xfrm rot="253915">
            <a:off x="2737132" y="917689"/>
            <a:ext cx="229691" cy="490397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2613" h="453940">
                <a:moveTo>
                  <a:pt x="26517" y="335830"/>
                </a:moveTo>
                <a:lnTo>
                  <a:pt x="0" y="0"/>
                </a:lnTo>
                <a:lnTo>
                  <a:pt x="212613" y="441070"/>
                </a:lnTo>
                <a:lnTo>
                  <a:pt x="186537" y="453940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orme libre 17"/>
          <p:cNvSpPr/>
          <p:nvPr/>
        </p:nvSpPr>
        <p:spPr>
          <a:xfrm rot="18726389" flipH="1">
            <a:off x="2798671" y="892842"/>
            <a:ext cx="229691" cy="490397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2613" h="453940">
                <a:moveTo>
                  <a:pt x="26517" y="335830"/>
                </a:moveTo>
                <a:lnTo>
                  <a:pt x="0" y="0"/>
                </a:lnTo>
                <a:lnTo>
                  <a:pt x="212613" y="441070"/>
                </a:lnTo>
                <a:lnTo>
                  <a:pt x="186537" y="453940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Connecteur droit 28"/>
          <p:cNvCxnSpPr/>
          <p:nvPr/>
        </p:nvCxnSpPr>
        <p:spPr>
          <a:xfrm flipV="1">
            <a:off x="2468864" y="2134951"/>
            <a:ext cx="0" cy="1466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rme libre 30"/>
          <p:cNvSpPr/>
          <p:nvPr/>
        </p:nvSpPr>
        <p:spPr>
          <a:xfrm rot="1524064">
            <a:off x="1931389" y="1597931"/>
            <a:ext cx="229691" cy="490397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2613" h="453940">
                <a:moveTo>
                  <a:pt x="26517" y="335830"/>
                </a:moveTo>
                <a:lnTo>
                  <a:pt x="0" y="0"/>
                </a:lnTo>
                <a:lnTo>
                  <a:pt x="212613" y="441070"/>
                </a:lnTo>
                <a:lnTo>
                  <a:pt x="186537" y="453940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2170525" y="2164041"/>
            <a:ext cx="165360" cy="146641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orme libre 21"/>
          <p:cNvSpPr/>
          <p:nvPr/>
        </p:nvSpPr>
        <p:spPr>
          <a:xfrm rot="18760857" flipH="1">
            <a:off x="5786335" y="1331980"/>
            <a:ext cx="797785" cy="2213084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  <a:gd name="connsiteX0" fmla="*/ 26517 w 186537"/>
              <a:gd name="connsiteY0" fmla="*/ 335830 h 453940"/>
              <a:gd name="connsiteX1" fmla="*/ 0 w 186537"/>
              <a:gd name="connsiteY1" fmla="*/ 0 h 453940"/>
              <a:gd name="connsiteX2" fmla="*/ 121174 w 186537"/>
              <a:gd name="connsiteY2" fmla="*/ 252307 h 453940"/>
              <a:gd name="connsiteX3" fmla="*/ 186537 w 186537"/>
              <a:gd name="connsiteY3" fmla="*/ 453940 h 453940"/>
              <a:gd name="connsiteX4" fmla="*/ 99991 w 186537"/>
              <a:gd name="connsiteY4" fmla="*/ 273196 h 453940"/>
              <a:gd name="connsiteX5" fmla="*/ 26517 w 186537"/>
              <a:gd name="connsiteY5" fmla="*/ 335830 h 453940"/>
              <a:gd name="connsiteX0" fmla="*/ 26517 w 121174"/>
              <a:gd name="connsiteY0" fmla="*/ 335830 h 335830"/>
              <a:gd name="connsiteX1" fmla="*/ 0 w 121174"/>
              <a:gd name="connsiteY1" fmla="*/ 0 h 335830"/>
              <a:gd name="connsiteX2" fmla="*/ 121174 w 121174"/>
              <a:gd name="connsiteY2" fmla="*/ 252307 h 335830"/>
              <a:gd name="connsiteX3" fmla="*/ 99991 w 121174"/>
              <a:gd name="connsiteY3" fmla="*/ 273196 h 335830"/>
              <a:gd name="connsiteX4" fmla="*/ 26517 w 121174"/>
              <a:gd name="connsiteY4" fmla="*/ 335830 h 335830"/>
              <a:gd name="connsiteX0" fmla="*/ 26517 w 121061"/>
              <a:gd name="connsiteY0" fmla="*/ 335830 h 335830"/>
              <a:gd name="connsiteX1" fmla="*/ 0 w 121061"/>
              <a:gd name="connsiteY1" fmla="*/ 0 h 335830"/>
              <a:gd name="connsiteX2" fmla="*/ 121061 w 121061"/>
              <a:gd name="connsiteY2" fmla="*/ 254562 h 335830"/>
              <a:gd name="connsiteX3" fmla="*/ 99991 w 121061"/>
              <a:gd name="connsiteY3" fmla="*/ 273196 h 335830"/>
              <a:gd name="connsiteX4" fmla="*/ 26517 w 121061"/>
              <a:gd name="connsiteY4" fmla="*/ 335830 h 335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061" h="335830">
                <a:moveTo>
                  <a:pt x="26517" y="335830"/>
                </a:moveTo>
                <a:lnTo>
                  <a:pt x="0" y="0"/>
                </a:lnTo>
                <a:lnTo>
                  <a:pt x="121061" y="254562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 rot="20301477">
            <a:off x="2848352" y="880338"/>
            <a:ext cx="59935" cy="53149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 descr="curseur_window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9332" y="834053"/>
            <a:ext cx="396274" cy="579170"/>
          </a:xfrm>
          <a:prstGeom prst="rect">
            <a:avLst/>
          </a:prstGeom>
        </p:spPr>
      </p:pic>
      <p:pic>
        <p:nvPicPr>
          <p:cNvPr id="21" name="Image 20" descr="clic_gauch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64587" y="4057895"/>
            <a:ext cx="998307" cy="1143099"/>
          </a:xfrm>
          <a:prstGeom prst="rect">
            <a:avLst/>
          </a:prstGeom>
        </p:spPr>
      </p:pic>
      <p:sp>
        <p:nvSpPr>
          <p:cNvPr id="5" name="Forme libre 4"/>
          <p:cNvSpPr/>
          <p:nvPr/>
        </p:nvSpPr>
        <p:spPr>
          <a:xfrm rot="253915">
            <a:off x="2737132" y="917689"/>
            <a:ext cx="229691" cy="490397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2613" h="453940">
                <a:moveTo>
                  <a:pt x="26517" y="335830"/>
                </a:moveTo>
                <a:lnTo>
                  <a:pt x="0" y="0"/>
                </a:lnTo>
                <a:lnTo>
                  <a:pt x="212613" y="441070"/>
                </a:lnTo>
                <a:lnTo>
                  <a:pt x="186537" y="453940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orme libre 17"/>
          <p:cNvSpPr/>
          <p:nvPr/>
        </p:nvSpPr>
        <p:spPr>
          <a:xfrm rot="18726389" flipH="1">
            <a:off x="2798671" y="892842"/>
            <a:ext cx="229691" cy="490397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2613" h="453940">
                <a:moveTo>
                  <a:pt x="26517" y="335830"/>
                </a:moveTo>
                <a:lnTo>
                  <a:pt x="0" y="0"/>
                </a:lnTo>
                <a:lnTo>
                  <a:pt x="212613" y="441070"/>
                </a:lnTo>
                <a:lnTo>
                  <a:pt x="186537" y="453940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Connecteur droit 28"/>
          <p:cNvCxnSpPr/>
          <p:nvPr/>
        </p:nvCxnSpPr>
        <p:spPr>
          <a:xfrm flipV="1">
            <a:off x="2468864" y="2134951"/>
            <a:ext cx="0" cy="1466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rme libre 30"/>
          <p:cNvSpPr/>
          <p:nvPr/>
        </p:nvSpPr>
        <p:spPr>
          <a:xfrm rot="1524064">
            <a:off x="1931389" y="1597931"/>
            <a:ext cx="229691" cy="490397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2613" h="453940">
                <a:moveTo>
                  <a:pt x="26517" y="335830"/>
                </a:moveTo>
                <a:lnTo>
                  <a:pt x="0" y="0"/>
                </a:lnTo>
                <a:lnTo>
                  <a:pt x="212613" y="441070"/>
                </a:lnTo>
                <a:lnTo>
                  <a:pt x="186537" y="453940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2170525" y="2164041"/>
            <a:ext cx="165360" cy="146641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3" name="Groupe 22"/>
          <p:cNvGrpSpPr/>
          <p:nvPr/>
        </p:nvGrpSpPr>
        <p:grpSpPr>
          <a:xfrm>
            <a:off x="4084320" y="438068"/>
            <a:ext cx="4386820" cy="6141548"/>
            <a:chOff x="4084320" y="438068"/>
            <a:chExt cx="4386820" cy="6141548"/>
          </a:xfrm>
        </p:grpSpPr>
        <p:grpSp>
          <p:nvGrpSpPr>
            <p:cNvPr id="2" name="Groupe 39"/>
            <p:cNvGrpSpPr/>
            <p:nvPr/>
          </p:nvGrpSpPr>
          <p:grpSpPr>
            <a:xfrm>
              <a:off x="4084320" y="438068"/>
              <a:ext cx="4386820" cy="6141548"/>
              <a:chOff x="5115560" y="4033520"/>
              <a:chExt cx="787400" cy="1102360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5115560" y="4033520"/>
                <a:ext cx="787400" cy="11023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3" name="Groupe 37"/>
              <p:cNvGrpSpPr/>
              <p:nvPr/>
            </p:nvGrpSpPr>
            <p:grpSpPr>
              <a:xfrm>
                <a:off x="5173228" y="4114017"/>
                <a:ext cx="598091" cy="966630"/>
                <a:chOff x="5272240" y="2368030"/>
                <a:chExt cx="598091" cy="966630"/>
              </a:xfrm>
            </p:grpSpPr>
            <p:grpSp>
              <p:nvGrpSpPr>
                <p:cNvPr id="6" name="Groupe 36"/>
                <p:cNvGrpSpPr/>
                <p:nvPr/>
              </p:nvGrpSpPr>
              <p:grpSpPr>
                <a:xfrm>
                  <a:off x="5272240" y="2368030"/>
                  <a:ext cx="536936" cy="671640"/>
                  <a:chOff x="3324233" y="1878976"/>
                  <a:chExt cx="490397" cy="613428"/>
                </a:xfrm>
              </p:grpSpPr>
              <p:sp>
                <p:nvSpPr>
                  <p:cNvPr id="34" name="Forme libre 33"/>
                  <p:cNvSpPr/>
                  <p:nvPr/>
                </p:nvSpPr>
                <p:spPr>
                  <a:xfrm rot="-1320000">
                    <a:off x="3474631" y="1878976"/>
                    <a:ext cx="77162" cy="613428"/>
                  </a:xfrm>
                  <a:custGeom>
                    <a:avLst/>
                    <a:gdLst>
                      <a:gd name="connsiteX0" fmla="*/ 73660 w 162560"/>
                      <a:gd name="connsiteY0" fmla="*/ 0 h 1661160"/>
                      <a:gd name="connsiteX1" fmla="*/ 2540 w 162560"/>
                      <a:gd name="connsiteY1" fmla="*/ 198120 h 1661160"/>
                      <a:gd name="connsiteX2" fmla="*/ 0 w 162560"/>
                      <a:gd name="connsiteY2" fmla="*/ 1661160 h 1661160"/>
                      <a:gd name="connsiteX3" fmla="*/ 162560 w 162560"/>
                      <a:gd name="connsiteY3" fmla="*/ 1661160 h 1661160"/>
                      <a:gd name="connsiteX4" fmla="*/ 162560 w 162560"/>
                      <a:gd name="connsiteY4" fmla="*/ 195580 h 1661160"/>
                      <a:gd name="connsiteX5" fmla="*/ 73660 w 162560"/>
                      <a:gd name="connsiteY5" fmla="*/ 0 h 1661160"/>
                      <a:gd name="connsiteX0" fmla="*/ 73660 w 171706"/>
                      <a:gd name="connsiteY0" fmla="*/ 0 h 1661160"/>
                      <a:gd name="connsiteX1" fmla="*/ 2540 w 171706"/>
                      <a:gd name="connsiteY1" fmla="*/ 198120 h 1661160"/>
                      <a:gd name="connsiteX2" fmla="*/ 0 w 171706"/>
                      <a:gd name="connsiteY2" fmla="*/ 1661160 h 1661160"/>
                      <a:gd name="connsiteX3" fmla="*/ 171706 w 171706"/>
                      <a:gd name="connsiteY3" fmla="*/ 1335507 h 1661160"/>
                      <a:gd name="connsiteX4" fmla="*/ 162560 w 171706"/>
                      <a:gd name="connsiteY4" fmla="*/ 195580 h 1661160"/>
                      <a:gd name="connsiteX5" fmla="*/ 73660 w 171706"/>
                      <a:gd name="connsiteY5" fmla="*/ 0 h 1661160"/>
                      <a:gd name="connsiteX0" fmla="*/ 76367 w 174413"/>
                      <a:gd name="connsiteY0" fmla="*/ 0 h 1366552"/>
                      <a:gd name="connsiteX1" fmla="*/ 5247 w 174413"/>
                      <a:gd name="connsiteY1" fmla="*/ 198120 h 1366552"/>
                      <a:gd name="connsiteX2" fmla="*/ 0 w 174413"/>
                      <a:gd name="connsiteY2" fmla="*/ 1366552 h 1366552"/>
                      <a:gd name="connsiteX3" fmla="*/ 174413 w 174413"/>
                      <a:gd name="connsiteY3" fmla="*/ 1335507 h 1366552"/>
                      <a:gd name="connsiteX4" fmla="*/ 165267 w 174413"/>
                      <a:gd name="connsiteY4" fmla="*/ 195580 h 1366552"/>
                      <a:gd name="connsiteX5" fmla="*/ 76367 w 174413"/>
                      <a:gd name="connsiteY5" fmla="*/ 0 h 1366552"/>
                      <a:gd name="connsiteX0" fmla="*/ 82220 w 180266"/>
                      <a:gd name="connsiteY0" fmla="*/ 0 h 1359534"/>
                      <a:gd name="connsiteX1" fmla="*/ 11100 w 180266"/>
                      <a:gd name="connsiteY1" fmla="*/ 198120 h 1359534"/>
                      <a:gd name="connsiteX2" fmla="*/ 1 w 180266"/>
                      <a:gd name="connsiteY2" fmla="*/ 1359534 h 1359534"/>
                      <a:gd name="connsiteX3" fmla="*/ 180266 w 180266"/>
                      <a:gd name="connsiteY3" fmla="*/ 1335507 h 1359534"/>
                      <a:gd name="connsiteX4" fmla="*/ 171120 w 180266"/>
                      <a:gd name="connsiteY4" fmla="*/ 195580 h 1359534"/>
                      <a:gd name="connsiteX5" fmla="*/ 82220 w 180266"/>
                      <a:gd name="connsiteY5" fmla="*/ 0 h 1359534"/>
                      <a:gd name="connsiteX0" fmla="*/ 82220 w 174168"/>
                      <a:gd name="connsiteY0" fmla="*/ 0 h 1359534"/>
                      <a:gd name="connsiteX1" fmla="*/ 11100 w 174168"/>
                      <a:gd name="connsiteY1" fmla="*/ 198120 h 1359534"/>
                      <a:gd name="connsiteX2" fmla="*/ 1 w 174168"/>
                      <a:gd name="connsiteY2" fmla="*/ 1359534 h 1359534"/>
                      <a:gd name="connsiteX3" fmla="*/ 172155 w 174168"/>
                      <a:gd name="connsiteY3" fmla="*/ 1345582 h 1359534"/>
                      <a:gd name="connsiteX4" fmla="*/ 171120 w 174168"/>
                      <a:gd name="connsiteY4" fmla="*/ 195580 h 1359534"/>
                      <a:gd name="connsiteX5" fmla="*/ 82220 w 174168"/>
                      <a:gd name="connsiteY5" fmla="*/ 0 h 1359534"/>
                      <a:gd name="connsiteX0" fmla="*/ 82220 w 175823"/>
                      <a:gd name="connsiteY0" fmla="*/ 0 h 1359534"/>
                      <a:gd name="connsiteX1" fmla="*/ 11100 w 175823"/>
                      <a:gd name="connsiteY1" fmla="*/ 198120 h 1359534"/>
                      <a:gd name="connsiteX2" fmla="*/ 1 w 175823"/>
                      <a:gd name="connsiteY2" fmla="*/ 1359534 h 1359534"/>
                      <a:gd name="connsiteX3" fmla="*/ 175822 w 175823"/>
                      <a:gd name="connsiteY3" fmla="*/ 1347150 h 1359534"/>
                      <a:gd name="connsiteX4" fmla="*/ 171120 w 175823"/>
                      <a:gd name="connsiteY4" fmla="*/ 195580 h 1359534"/>
                      <a:gd name="connsiteX5" fmla="*/ 82220 w 175823"/>
                      <a:gd name="connsiteY5" fmla="*/ 0 h 1359534"/>
                      <a:gd name="connsiteX0" fmla="*/ 82220 w 174168"/>
                      <a:gd name="connsiteY0" fmla="*/ 0 h 1359534"/>
                      <a:gd name="connsiteX1" fmla="*/ 11100 w 174168"/>
                      <a:gd name="connsiteY1" fmla="*/ 198120 h 1359534"/>
                      <a:gd name="connsiteX2" fmla="*/ 1 w 174168"/>
                      <a:gd name="connsiteY2" fmla="*/ 1359534 h 1359534"/>
                      <a:gd name="connsiteX3" fmla="*/ 171377 w 174168"/>
                      <a:gd name="connsiteY3" fmla="*/ 1358793 h 1359534"/>
                      <a:gd name="connsiteX4" fmla="*/ 171120 w 174168"/>
                      <a:gd name="connsiteY4" fmla="*/ 195580 h 1359534"/>
                      <a:gd name="connsiteX5" fmla="*/ 82220 w 174168"/>
                      <a:gd name="connsiteY5" fmla="*/ 0 h 1359534"/>
                      <a:gd name="connsiteX0" fmla="*/ 82220 w 174168"/>
                      <a:gd name="connsiteY0" fmla="*/ 0 h 1359534"/>
                      <a:gd name="connsiteX1" fmla="*/ 11100 w 174168"/>
                      <a:gd name="connsiteY1" fmla="*/ 198120 h 1359534"/>
                      <a:gd name="connsiteX2" fmla="*/ 1 w 174168"/>
                      <a:gd name="connsiteY2" fmla="*/ 1359534 h 1359534"/>
                      <a:gd name="connsiteX3" fmla="*/ 172932 w 174168"/>
                      <a:gd name="connsiteY3" fmla="*/ 1332371 h 1359534"/>
                      <a:gd name="connsiteX4" fmla="*/ 171120 w 174168"/>
                      <a:gd name="connsiteY4" fmla="*/ 195580 h 1359534"/>
                      <a:gd name="connsiteX5" fmla="*/ 82220 w 174168"/>
                      <a:gd name="connsiteY5" fmla="*/ 0 h 1359534"/>
                      <a:gd name="connsiteX0" fmla="*/ 82220 w 174168"/>
                      <a:gd name="connsiteY0" fmla="*/ 0 h 1359534"/>
                      <a:gd name="connsiteX1" fmla="*/ 11100 w 174168"/>
                      <a:gd name="connsiteY1" fmla="*/ 198120 h 1359534"/>
                      <a:gd name="connsiteX2" fmla="*/ 1 w 174168"/>
                      <a:gd name="connsiteY2" fmla="*/ 1359534 h 1359534"/>
                      <a:gd name="connsiteX3" fmla="*/ 163339 w 174168"/>
                      <a:gd name="connsiteY3" fmla="*/ 1346325 h 1359534"/>
                      <a:gd name="connsiteX4" fmla="*/ 171120 w 174168"/>
                      <a:gd name="connsiteY4" fmla="*/ 195580 h 1359534"/>
                      <a:gd name="connsiteX5" fmla="*/ 82220 w 174168"/>
                      <a:gd name="connsiteY5" fmla="*/ 0 h 1359534"/>
                      <a:gd name="connsiteX0" fmla="*/ 77071 w 169019"/>
                      <a:gd name="connsiteY0" fmla="*/ 0 h 1357218"/>
                      <a:gd name="connsiteX1" fmla="*/ 5951 w 169019"/>
                      <a:gd name="connsiteY1" fmla="*/ 198120 h 1357218"/>
                      <a:gd name="connsiteX2" fmla="*/ 0 w 169019"/>
                      <a:gd name="connsiteY2" fmla="*/ 1357219 h 1357218"/>
                      <a:gd name="connsiteX3" fmla="*/ 158190 w 169019"/>
                      <a:gd name="connsiteY3" fmla="*/ 1346325 h 1357218"/>
                      <a:gd name="connsiteX4" fmla="*/ 165971 w 169019"/>
                      <a:gd name="connsiteY4" fmla="*/ 195580 h 1357218"/>
                      <a:gd name="connsiteX5" fmla="*/ 77071 w 169019"/>
                      <a:gd name="connsiteY5" fmla="*/ 0 h 1357218"/>
                      <a:gd name="connsiteX0" fmla="*/ 77775 w 169723"/>
                      <a:gd name="connsiteY0" fmla="*/ 0 h 1347886"/>
                      <a:gd name="connsiteX1" fmla="*/ 6655 w 169723"/>
                      <a:gd name="connsiteY1" fmla="*/ 198120 h 1347886"/>
                      <a:gd name="connsiteX2" fmla="*/ 0 w 169723"/>
                      <a:gd name="connsiteY2" fmla="*/ 1347886 h 1347886"/>
                      <a:gd name="connsiteX3" fmla="*/ 158894 w 169723"/>
                      <a:gd name="connsiteY3" fmla="*/ 1346325 h 1347886"/>
                      <a:gd name="connsiteX4" fmla="*/ 166675 w 169723"/>
                      <a:gd name="connsiteY4" fmla="*/ 195580 h 1347886"/>
                      <a:gd name="connsiteX5" fmla="*/ 77775 w 169723"/>
                      <a:gd name="connsiteY5" fmla="*/ 0 h 1347886"/>
                      <a:gd name="connsiteX0" fmla="*/ 77775 w 163798"/>
                      <a:gd name="connsiteY0" fmla="*/ 0 h 1347886"/>
                      <a:gd name="connsiteX1" fmla="*/ 6655 w 163798"/>
                      <a:gd name="connsiteY1" fmla="*/ 198120 h 1347886"/>
                      <a:gd name="connsiteX2" fmla="*/ 0 w 163798"/>
                      <a:gd name="connsiteY2" fmla="*/ 1347886 h 1347886"/>
                      <a:gd name="connsiteX3" fmla="*/ 158894 w 163798"/>
                      <a:gd name="connsiteY3" fmla="*/ 1346325 h 1347886"/>
                      <a:gd name="connsiteX4" fmla="*/ 160749 w 163798"/>
                      <a:gd name="connsiteY4" fmla="*/ 211104 h 1347886"/>
                      <a:gd name="connsiteX5" fmla="*/ 77775 w 163798"/>
                      <a:gd name="connsiteY5" fmla="*/ 0 h 1347886"/>
                      <a:gd name="connsiteX0" fmla="*/ 77775 w 160204"/>
                      <a:gd name="connsiteY0" fmla="*/ 0 h 1347886"/>
                      <a:gd name="connsiteX1" fmla="*/ 6655 w 160204"/>
                      <a:gd name="connsiteY1" fmla="*/ 198120 h 1347886"/>
                      <a:gd name="connsiteX2" fmla="*/ 0 w 160204"/>
                      <a:gd name="connsiteY2" fmla="*/ 1347886 h 1347886"/>
                      <a:gd name="connsiteX3" fmla="*/ 158894 w 160204"/>
                      <a:gd name="connsiteY3" fmla="*/ 1346325 h 1347886"/>
                      <a:gd name="connsiteX4" fmla="*/ 157156 w 160204"/>
                      <a:gd name="connsiteY4" fmla="*/ 186994 h 1347886"/>
                      <a:gd name="connsiteX5" fmla="*/ 77775 w 160204"/>
                      <a:gd name="connsiteY5" fmla="*/ 0 h 13478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0204" h="1347886">
                        <a:moveTo>
                          <a:pt x="77775" y="0"/>
                        </a:moveTo>
                        <a:lnTo>
                          <a:pt x="6655" y="198120"/>
                        </a:lnTo>
                        <a:cubicBezTo>
                          <a:pt x="5808" y="685800"/>
                          <a:pt x="847" y="860206"/>
                          <a:pt x="0" y="1347886"/>
                        </a:cubicBezTo>
                        <a:lnTo>
                          <a:pt x="158894" y="1346325"/>
                        </a:lnTo>
                        <a:cubicBezTo>
                          <a:pt x="155845" y="966349"/>
                          <a:pt x="160205" y="566970"/>
                          <a:pt x="157156" y="186994"/>
                        </a:cubicBezTo>
                        <a:lnTo>
                          <a:pt x="77775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" name="Forme libre 34"/>
                  <p:cNvSpPr/>
                  <p:nvPr/>
                </p:nvSpPr>
                <p:spPr>
                  <a:xfrm rot="253915">
                    <a:off x="3381168" y="2005088"/>
                    <a:ext cx="228019" cy="486521"/>
                  </a:xfrm>
                  <a:custGeom>
                    <a:avLst/>
                    <a:gdLst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40970 w 245745"/>
                      <a:gd name="connsiteY3" fmla="*/ 259080 h 461010"/>
                      <a:gd name="connsiteX4" fmla="*/ 209550 w 245745"/>
                      <a:gd name="connsiteY4" fmla="*/ 434340 h 461010"/>
                      <a:gd name="connsiteX5" fmla="*/ 160020 w 245745"/>
                      <a:gd name="connsiteY5" fmla="*/ 461010 h 461010"/>
                      <a:gd name="connsiteX6" fmla="*/ 85725 w 245745"/>
                      <a:gd name="connsiteY6" fmla="*/ 287655 h 461010"/>
                      <a:gd name="connsiteX7" fmla="*/ 0 w 245745"/>
                      <a:gd name="connsiteY7" fmla="*/ 342900 h 461010"/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40970 w 245745"/>
                      <a:gd name="connsiteY3" fmla="*/ 259080 h 461010"/>
                      <a:gd name="connsiteX4" fmla="*/ 216024 w 245745"/>
                      <a:gd name="connsiteY4" fmla="*/ 432048 h 461010"/>
                      <a:gd name="connsiteX5" fmla="*/ 160020 w 245745"/>
                      <a:gd name="connsiteY5" fmla="*/ 461010 h 461010"/>
                      <a:gd name="connsiteX6" fmla="*/ 85725 w 245745"/>
                      <a:gd name="connsiteY6" fmla="*/ 287655 h 461010"/>
                      <a:gd name="connsiteX7" fmla="*/ 0 w 245745"/>
                      <a:gd name="connsiteY7" fmla="*/ 342900 h 461010"/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40970 w 245745"/>
                      <a:gd name="connsiteY3" fmla="*/ 259080 h 461010"/>
                      <a:gd name="connsiteX4" fmla="*/ 216024 w 245745"/>
                      <a:gd name="connsiteY4" fmla="*/ 432048 h 461010"/>
                      <a:gd name="connsiteX5" fmla="*/ 160020 w 245745"/>
                      <a:gd name="connsiteY5" fmla="*/ 461010 h 461010"/>
                      <a:gd name="connsiteX6" fmla="*/ 72008 w 245745"/>
                      <a:gd name="connsiteY6" fmla="*/ 288032 h 461010"/>
                      <a:gd name="connsiteX7" fmla="*/ 0 w 245745"/>
                      <a:gd name="connsiteY7" fmla="*/ 342900 h 461010"/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40970 w 245745"/>
                      <a:gd name="connsiteY3" fmla="*/ 259080 h 461010"/>
                      <a:gd name="connsiteX4" fmla="*/ 216024 w 245745"/>
                      <a:gd name="connsiteY4" fmla="*/ 432048 h 461010"/>
                      <a:gd name="connsiteX5" fmla="*/ 160020 w 245745"/>
                      <a:gd name="connsiteY5" fmla="*/ 461010 h 461010"/>
                      <a:gd name="connsiteX6" fmla="*/ 72008 w 245745"/>
                      <a:gd name="connsiteY6" fmla="*/ 280412 h 461010"/>
                      <a:gd name="connsiteX7" fmla="*/ 0 w 245745"/>
                      <a:gd name="connsiteY7" fmla="*/ 342900 h 461010"/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36363 w 245745"/>
                      <a:gd name="connsiteY3" fmla="*/ 253157 h 461010"/>
                      <a:gd name="connsiteX4" fmla="*/ 216024 w 245745"/>
                      <a:gd name="connsiteY4" fmla="*/ 432048 h 461010"/>
                      <a:gd name="connsiteX5" fmla="*/ 160020 w 245745"/>
                      <a:gd name="connsiteY5" fmla="*/ 461010 h 461010"/>
                      <a:gd name="connsiteX6" fmla="*/ 72008 w 245745"/>
                      <a:gd name="connsiteY6" fmla="*/ 280412 h 461010"/>
                      <a:gd name="connsiteX7" fmla="*/ 0 w 245745"/>
                      <a:gd name="connsiteY7" fmla="*/ 342900 h 461010"/>
                      <a:gd name="connsiteX0" fmla="*/ 23817 w 269562"/>
                      <a:gd name="connsiteY0" fmla="*/ 335639 h 453749"/>
                      <a:gd name="connsiteX1" fmla="*/ 0 w 269562"/>
                      <a:gd name="connsiteY1" fmla="*/ 0 h 453749"/>
                      <a:gd name="connsiteX2" fmla="*/ 269562 w 269562"/>
                      <a:gd name="connsiteY2" fmla="*/ 246104 h 453749"/>
                      <a:gd name="connsiteX3" fmla="*/ 160180 w 269562"/>
                      <a:gd name="connsiteY3" fmla="*/ 245896 h 453749"/>
                      <a:gd name="connsiteX4" fmla="*/ 239841 w 269562"/>
                      <a:gd name="connsiteY4" fmla="*/ 424787 h 453749"/>
                      <a:gd name="connsiteX5" fmla="*/ 183837 w 269562"/>
                      <a:gd name="connsiteY5" fmla="*/ 453749 h 453749"/>
                      <a:gd name="connsiteX6" fmla="*/ 95825 w 269562"/>
                      <a:gd name="connsiteY6" fmla="*/ 273151 h 453749"/>
                      <a:gd name="connsiteX7" fmla="*/ 23817 w 269562"/>
                      <a:gd name="connsiteY7" fmla="*/ 335639 h 453749"/>
                      <a:gd name="connsiteX0" fmla="*/ 23817 w 239841"/>
                      <a:gd name="connsiteY0" fmla="*/ 335639 h 453749"/>
                      <a:gd name="connsiteX1" fmla="*/ 0 w 239841"/>
                      <a:gd name="connsiteY1" fmla="*/ 0 h 453749"/>
                      <a:gd name="connsiteX2" fmla="*/ 160180 w 239841"/>
                      <a:gd name="connsiteY2" fmla="*/ 245896 h 453749"/>
                      <a:gd name="connsiteX3" fmla="*/ 239841 w 239841"/>
                      <a:gd name="connsiteY3" fmla="*/ 424787 h 453749"/>
                      <a:gd name="connsiteX4" fmla="*/ 183837 w 239841"/>
                      <a:gd name="connsiteY4" fmla="*/ 453749 h 453749"/>
                      <a:gd name="connsiteX5" fmla="*/ 95825 w 239841"/>
                      <a:gd name="connsiteY5" fmla="*/ 273151 h 453749"/>
                      <a:gd name="connsiteX6" fmla="*/ 23817 w 239841"/>
                      <a:gd name="connsiteY6" fmla="*/ 335639 h 453749"/>
                      <a:gd name="connsiteX0" fmla="*/ 23817 w 239841"/>
                      <a:gd name="connsiteY0" fmla="*/ 335639 h 453749"/>
                      <a:gd name="connsiteX1" fmla="*/ 0 w 239841"/>
                      <a:gd name="connsiteY1" fmla="*/ 0 h 453749"/>
                      <a:gd name="connsiteX2" fmla="*/ 239841 w 239841"/>
                      <a:gd name="connsiteY2" fmla="*/ 424787 h 453749"/>
                      <a:gd name="connsiteX3" fmla="*/ 183837 w 239841"/>
                      <a:gd name="connsiteY3" fmla="*/ 453749 h 453749"/>
                      <a:gd name="connsiteX4" fmla="*/ 95825 w 239841"/>
                      <a:gd name="connsiteY4" fmla="*/ 273151 h 453749"/>
                      <a:gd name="connsiteX5" fmla="*/ 23817 w 239841"/>
                      <a:gd name="connsiteY5" fmla="*/ 335639 h 453749"/>
                      <a:gd name="connsiteX0" fmla="*/ 23817 w 211018"/>
                      <a:gd name="connsiteY0" fmla="*/ 335639 h 453749"/>
                      <a:gd name="connsiteX1" fmla="*/ 0 w 211018"/>
                      <a:gd name="connsiteY1" fmla="*/ 0 h 453749"/>
                      <a:gd name="connsiteX2" fmla="*/ 211018 w 211018"/>
                      <a:gd name="connsiteY2" fmla="*/ 442304 h 453749"/>
                      <a:gd name="connsiteX3" fmla="*/ 183837 w 211018"/>
                      <a:gd name="connsiteY3" fmla="*/ 453749 h 453749"/>
                      <a:gd name="connsiteX4" fmla="*/ 95825 w 211018"/>
                      <a:gd name="connsiteY4" fmla="*/ 273151 h 453749"/>
                      <a:gd name="connsiteX5" fmla="*/ 23817 w 211018"/>
                      <a:gd name="connsiteY5" fmla="*/ 335639 h 453749"/>
                      <a:gd name="connsiteX0" fmla="*/ 23817 w 209591"/>
                      <a:gd name="connsiteY0" fmla="*/ 335639 h 453749"/>
                      <a:gd name="connsiteX1" fmla="*/ 0 w 209591"/>
                      <a:gd name="connsiteY1" fmla="*/ 0 h 453749"/>
                      <a:gd name="connsiteX2" fmla="*/ 209591 w 209591"/>
                      <a:gd name="connsiteY2" fmla="*/ 439338 h 453749"/>
                      <a:gd name="connsiteX3" fmla="*/ 183837 w 209591"/>
                      <a:gd name="connsiteY3" fmla="*/ 453749 h 453749"/>
                      <a:gd name="connsiteX4" fmla="*/ 95825 w 209591"/>
                      <a:gd name="connsiteY4" fmla="*/ 273151 h 453749"/>
                      <a:gd name="connsiteX5" fmla="*/ 23817 w 209591"/>
                      <a:gd name="connsiteY5" fmla="*/ 335639 h 453749"/>
                      <a:gd name="connsiteX0" fmla="*/ 23817 w 211018"/>
                      <a:gd name="connsiteY0" fmla="*/ 335639 h 453749"/>
                      <a:gd name="connsiteX1" fmla="*/ 0 w 211018"/>
                      <a:gd name="connsiteY1" fmla="*/ 0 h 453749"/>
                      <a:gd name="connsiteX2" fmla="*/ 211018 w 211018"/>
                      <a:gd name="connsiteY2" fmla="*/ 442304 h 453749"/>
                      <a:gd name="connsiteX3" fmla="*/ 183837 w 211018"/>
                      <a:gd name="connsiteY3" fmla="*/ 453749 h 453749"/>
                      <a:gd name="connsiteX4" fmla="*/ 95825 w 211018"/>
                      <a:gd name="connsiteY4" fmla="*/ 273151 h 453749"/>
                      <a:gd name="connsiteX5" fmla="*/ 23817 w 211018"/>
                      <a:gd name="connsiteY5" fmla="*/ 335639 h 453749"/>
                      <a:gd name="connsiteX0" fmla="*/ 23817 w 209472"/>
                      <a:gd name="connsiteY0" fmla="*/ 335639 h 453749"/>
                      <a:gd name="connsiteX1" fmla="*/ 0 w 209472"/>
                      <a:gd name="connsiteY1" fmla="*/ 0 h 453749"/>
                      <a:gd name="connsiteX2" fmla="*/ 209472 w 209472"/>
                      <a:gd name="connsiteY2" fmla="*/ 440253 h 453749"/>
                      <a:gd name="connsiteX3" fmla="*/ 183837 w 209472"/>
                      <a:gd name="connsiteY3" fmla="*/ 453749 h 453749"/>
                      <a:gd name="connsiteX4" fmla="*/ 95825 w 209472"/>
                      <a:gd name="connsiteY4" fmla="*/ 273151 h 453749"/>
                      <a:gd name="connsiteX5" fmla="*/ 23817 w 209472"/>
                      <a:gd name="connsiteY5" fmla="*/ 335639 h 453749"/>
                      <a:gd name="connsiteX0" fmla="*/ 23817 w 209472"/>
                      <a:gd name="connsiteY0" fmla="*/ 335639 h 453749"/>
                      <a:gd name="connsiteX1" fmla="*/ 0 w 209472"/>
                      <a:gd name="connsiteY1" fmla="*/ 0 h 453749"/>
                      <a:gd name="connsiteX2" fmla="*/ 209472 w 209472"/>
                      <a:gd name="connsiteY2" fmla="*/ 440253 h 453749"/>
                      <a:gd name="connsiteX3" fmla="*/ 183837 w 209472"/>
                      <a:gd name="connsiteY3" fmla="*/ 453749 h 453749"/>
                      <a:gd name="connsiteX4" fmla="*/ 97291 w 209472"/>
                      <a:gd name="connsiteY4" fmla="*/ 273005 h 453749"/>
                      <a:gd name="connsiteX5" fmla="*/ 23817 w 209472"/>
                      <a:gd name="connsiteY5" fmla="*/ 335639 h 453749"/>
                      <a:gd name="connsiteX0" fmla="*/ 23817 w 209913"/>
                      <a:gd name="connsiteY0" fmla="*/ 335639 h 453749"/>
                      <a:gd name="connsiteX1" fmla="*/ 0 w 209913"/>
                      <a:gd name="connsiteY1" fmla="*/ 0 h 453749"/>
                      <a:gd name="connsiteX2" fmla="*/ 209913 w 209913"/>
                      <a:gd name="connsiteY2" fmla="*/ 440879 h 453749"/>
                      <a:gd name="connsiteX3" fmla="*/ 183837 w 209913"/>
                      <a:gd name="connsiteY3" fmla="*/ 453749 h 453749"/>
                      <a:gd name="connsiteX4" fmla="*/ 97291 w 209913"/>
                      <a:gd name="connsiteY4" fmla="*/ 273005 h 453749"/>
                      <a:gd name="connsiteX5" fmla="*/ 23817 w 209913"/>
                      <a:gd name="connsiteY5" fmla="*/ 335639 h 453749"/>
                      <a:gd name="connsiteX0" fmla="*/ 25096 w 211192"/>
                      <a:gd name="connsiteY0" fmla="*/ 330553 h 448663"/>
                      <a:gd name="connsiteX1" fmla="*/ 0 w 211192"/>
                      <a:gd name="connsiteY1" fmla="*/ 0 h 448663"/>
                      <a:gd name="connsiteX2" fmla="*/ 211192 w 211192"/>
                      <a:gd name="connsiteY2" fmla="*/ 435793 h 448663"/>
                      <a:gd name="connsiteX3" fmla="*/ 185116 w 211192"/>
                      <a:gd name="connsiteY3" fmla="*/ 448663 h 448663"/>
                      <a:gd name="connsiteX4" fmla="*/ 98570 w 211192"/>
                      <a:gd name="connsiteY4" fmla="*/ 267919 h 448663"/>
                      <a:gd name="connsiteX5" fmla="*/ 25096 w 211192"/>
                      <a:gd name="connsiteY5" fmla="*/ 330553 h 448663"/>
                      <a:gd name="connsiteX0" fmla="*/ 25219 w 211315"/>
                      <a:gd name="connsiteY0" fmla="*/ 332357 h 450467"/>
                      <a:gd name="connsiteX1" fmla="*/ 0 w 211315"/>
                      <a:gd name="connsiteY1" fmla="*/ 0 h 450467"/>
                      <a:gd name="connsiteX2" fmla="*/ 211315 w 211315"/>
                      <a:gd name="connsiteY2" fmla="*/ 437597 h 450467"/>
                      <a:gd name="connsiteX3" fmla="*/ 185239 w 211315"/>
                      <a:gd name="connsiteY3" fmla="*/ 450467 h 450467"/>
                      <a:gd name="connsiteX4" fmla="*/ 98693 w 211315"/>
                      <a:gd name="connsiteY4" fmla="*/ 269723 h 450467"/>
                      <a:gd name="connsiteX5" fmla="*/ 25219 w 211315"/>
                      <a:gd name="connsiteY5" fmla="*/ 332357 h 450467"/>
                      <a:gd name="connsiteX0" fmla="*/ 22798 w 208894"/>
                      <a:gd name="connsiteY0" fmla="*/ 333521 h 451631"/>
                      <a:gd name="connsiteX1" fmla="*/ 0 w 208894"/>
                      <a:gd name="connsiteY1" fmla="*/ 0 h 451631"/>
                      <a:gd name="connsiteX2" fmla="*/ 208894 w 208894"/>
                      <a:gd name="connsiteY2" fmla="*/ 438761 h 451631"/>
                      <a:gd name="connsiteX3" fmla="*/ 182818 w 208894"/>
                      <a:gd name="connsiteY3" fmla="*/ 451631 h 451631"/>
                      <a:gd name="connsiteX4" fmla="*/ 96272 w 208894"/>
                      <a:gd name="connsiteY4" fmla="*/ 270887 h 451631"/>
                      <a:gd name="connsiteX5" fmla="*/ 22798 w 208894"/>
                      <a:gd name="connsiteY5" fmla="*/ 333521 h 451631"/>
                      <a:gd name="connsiteX0" fmla="*/ 26517 w 212613"/>
                      <a:gd name="connsiteY0" fmla="*/ 335830 h 453940"/>
                      <a:gd name="connsiteX1" fmla="*/ 0 w 212613"/>
                      <a:gd name="connsiteY1" fmla="*/ 0 h 453940"/>
                      <a:gd name="connsiteX2" fmla="*/ 212613 w 212613"/>
                      <a:gd name="connsiteY2" fmla="*/ 441070 h 453940"/>
                      <a:gd name="connsiteX3" fmla="*/ 186537 w 212613"/>
                      <a:gd name="connsiteY3" fmla="*/ 453940 h 453940"/>
                      <a:gd name="connsiteX4" fmla="*/ 99991 w 212613"/>
                      <a:gd name="connsiteY4" fmla="*/ 273196 h 453940"/>
                      <a:gd name="connsiteX5" fmla="*/ 26517 w 212613"/>
                      <a:gd name="connsiteY5" fmla="*/ 335830 h 453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12613" h="453940">
                        <a:moveTo>
                          <a:pt x="26517" y="335830"/>
                        </a:moveTo>
                        <a:lnTo>
                          <a:pt x="0" y="0"/>
                        </a:lnTo>
                        <a:lnTo>
                          <a:pt x="212613" y="441070"/>
                        </a:lnTo>
                        <a:lnTo>
                          <a:pt x="186537" y="453940"/>
                        </a:lnTo>
                        <a:lnTo>
                          <a:pt x="99991" y="273196"/>
                        </a:lnTo>
                        <a:lnTo>
                          <a:pt x="26517" y="33583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" name="Forme libre 35"/>
                  <p:cNvSpPr/>
                  <p:nvPr/>
                </p:nvSpPr>
                <p:spPr>
                  <a:xfrm rot="18760857" flipH="1">
                    <a:off x="3454586" y="1974490"/>
                    <a:ext cx="229691" cy="490397"/>
                  </a:xfrm>
                  <a:custGeom>
                    <a:avLst/>
                    <a:gdLst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40970 w 245745"/>
                      <a:gd name="connsiteY3" fmla="*/ 259080 h 461010"/>
                      <a:gd name="connsiteX4" fmla="*/ 209550 w 245745"/>
                      <a:gd name="connsiteY4" fmla="*/ 434340 h 461010"/>
                      <a:gd name="connsiteX5" fmla="*/ 160020 w 245745"/>
                      <a:gd name="connsiteY5" fmla="*/ 461010 h 461010"/>
                      <a:gd name="connsiteX6" fmla="*/ 85725 w 245745"/>
                      <a:gd name="connsiteY6" fmla="*/ 287655 h 461010"/>
                      <a:gd name="connsiteX7" fmla="*/ 0 w 245745"/>
                      <a:gd name="connsiteY7" fmla="*/ 342900 h 461010"/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40970 w 245745"/>
                      <a:gd name="connsiteY3" fmla="*/ 259080 h 461010"/>
                      <a:gd name="connsiteX4" fmla="*/ 216024 w 245745"/>
                      <a:gd name="connsiteY4" fmla="*/ 432048 h 461010"/>
                      <a:gd name="connsiteX5" fmla="*/ 160020 w 245745"/>
                      <a:gd name="connsiteY5" fmla="*/ 461010 h 461010"/>
                      <a:gd name="connsiteX6" fmla="*/ 85725 w 245745"/>
                      <a:gd name="connsiteY6" fmla="*/ 287655 h 461010"/>
                      <a:gd name="connsiteX7" fmla="*/ 0 w 245745"/>
                      <a:gd name="connsiteY7" fmla="*/ 342900 h 461010"/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40970 w 245745"/>
                      <a:gd name="connsiteY3" fmla="*/ 259080 h 461010"/>
                      <a:gd name="connsiteX4" fmla="*/ 216024 w 245745"/>
                      <a:gd name="connsiteY4" fmla="*/ 432048 h 461010"/>
                      <a:gd name="connsiteX5" fmla="*/ 160020 w 245745"/>
                      <a:gd name="connsiteY5" fmla="*/ 461010 h 461010"/>
                      <a:gd name="connsiteX6" fmla="*/ 72008 w 245745"/>
                      <a:gd name="connsiteY6" fmla="*/ 288032 h 461010"/>
                      <a:gd name="connsiteX7" fmla="*/ 0 w 245745"/>
                      <a:gd name="connsiteY7" fmla="*/ 342900 h 461010"/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40970 w 245745"/>
                      <a:gd name="connsiteY3" fmla="*/ 259080 h 461010"/>
                      <a:gd name="connsiteX4" fmla="*/ 216024 w 245745"/>
                      <a:gd name="connsiteY4" fmla="*/ 432048 h 461010"/>
                      <a:gd name="connsiteX5" fmla="*/ 160020 w 245745"/>
                      <a:gd name="connsiteY5" fmla="*/ 461010 h 461010"/>
                      <a:gd name="connsiteX6" fmla="*/ 72008 w 245745"/>
                      <a:gd name="connsiteY6" fmla="*/ 280412 h 461010"/>
                      <a:gd name="connsiteX7" fmla="*/ 0 w 245745"/>
                      <a:gd name="connsiteY7" fmla="*/ 342900 h 461010"/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36363 w 245745"/>
                      <a:gd name="connsiteY3" fmla="*/ 253157 h 461010"/>
                      <a:gd name="connsiteX4" fmla="*/ 216024 w 245745"/>
                      <a:gd name="connsiteY4" fmla="*/ 432048 h 461010"/>
                      <a:gd name="connsiteX5" fmla="*/ 160020 w 245745"/>
                      <a:gd name="connsiteY5" fmla="*/ 461010 h 461010"/>
                      <a:gd name="connsiteX6" fmla="*/ 72008 w 245745"/>
                      <a:gd name="connsiteY6" fmla="*/ 280412 h 461010"/>
                      <a:gd name="connsiteX7" fmla="*/ 0 w 245745"/>
                      <a:gd name="connsiteY7" fmla="*/ 342900 h 461010"/>
                      <a:gd name="connsiteX0" fmla="*/ 23817 w 269562"/>
                      <a:gd name="connsiteY0" fmla="*/ 335639 h 453749"/>
                      <a:gd name="connsiteX1" fmla="*/ 0 w 269562"/>
                      <a:gd name="connsiteY1" fmla="*/ 0 h 453749"/>
                      <a:gd name="connsiteX2" fmla="*/ 269562 w 269562"/>
                      <a:gd name="connsiteY2" fmla="*/ 246104 h 453749"/>
                      <a:gd name="connsiteX3" fmla="*/ 160180 w 269562"/>
                      <a:gd name="connsiteY3" fmla="*/ 245896 h 453749"/>
                      <a:gd name="connsiteX4" fmla="*/ 239841 w 269562"/>
                      <a:gd name="connsiteY4" fmla="*/ 424787 h 453749"/>
                      <a:gd name="connsiteX5" fmla="*/ 183837 w 269562"/>
                      <a:gd name="connsiteY5" fmla="*/ 453749 h 453749"/>
                      <a:gd name="connsiteX6" fmla="*/ 95825 w 269562"/>
                      <a:gd name="connsiteY6" fmla="*/ 273151 h 453749"/>
                      <a:gd name="connsiteX7" fmla="*/ 23817 w 269562"/>
                      <a:gd name="connsiteY7" fmla="*/ 335639 h 453749"/>
                      <a:gd name="connsiteX0" fmla="*/ 23817 w 239841"/>
                      <a:gd name="connsiteY0" fmla="*/ 335639 h 453749"/>
                      <a:gd name="connsiteX1" fmla="*/ 0 w 239841"/>
                      <a:gd name="connsiteY1" fmla="*/ 0 h 453749"/>
                      <a:gd name="connsiteX2" fmla="*/ 160180 w 239841"/>
                      <a:gd name="connsiteY2" fmla="*/ 245896 h 453749"/>
                      <a:gd name="connsiteX3" fmla="*/ 239841 w 239841"/>
                      <a:gd name="connsiteY3" fmla="*/ 424787 h 453749"/>
                      <a:gd name="connsiteX4" fmla="*/ 183837 w 239841"/>
                      <a:gd name="connsiteY4" fmla="*/ 453749 h 453749"/>
                      <a:gd name="connsiteX5" fmla="*/ 95825 w 239841"/>
                      <a:gd name="connsiteY5" fmla="*/ 273151 h 453749"/>
                      <a:gd name="connsiteX6" fmla="*/ 23817 w 239841"/>
                      <a:gd name="connsiteY6" fmla="*/ 335639 h 453749"/>
                      <a:gd name="connsiteX0" fmla="*/ 23817 w 239841"/>
                      <a:gd name="connsiteY0" fmla="*/ 335639 h 453749"/>
                      <a:gd name="connsiteX1" fmla="*/ 0 w 239841"/>
                      <a:gd name="connsiteY1" fmla="*/ 0 h 453749"/>
                      <a:gd name="connsiteX2" fmla="*/ 239841 w 239841"/>
                      <a:gd name="connsiteY2" fmla="*/ 424787 h 453749"/>
                      <a:gd name="connsiteX3" fmla="*/ 183837 w 239841"/>
                      <a:gd name="connsiteY3" fmla="*/ 453749 h 453749"/>
                      <a:gd name="connsiteX4" fmla="*/ 95825 w 239841"/>
                      <a:gd name="connsiteY4" fmla="*/ 273151 h 453749"/>
                      <a:gd name="connsiteX5" fmla="*/ 23817 w 239841"/>
                      <a:gd name="connsiteY5" fmla="*/ 335639 h 453749"/>
                      <a:gd name="connsiteX0" fmla="*/ 23817 w 211018"/>
                      <a:gd name="connsiteY0" fmla="*/ 335639 h 453749"/>
                      <a:gd name="connsiteX1" fmla="*/ 0 w 211018"/>
                      <a:gd name="connsiteY1" fmla="*/ 0 h 453749"/>
                      <a:gd name="connsiteX2" fmla="*/ 211018 w 211018"/>
                      <a:gd name="connsiteY2" fmla="*/ 442304 h 453749"/>
                      <a:gd name="connsiteX3" fmla="*/ 183837 w 211018"/>
                      <a:gd name="connsiteY3" fmla="*/ 453749 h 453749"/>
                      <a:gd name="connsiteX4" fmla="*/ 95825 w 211018"/>
                      <a:gd name="connsiteY4" fmla="*/ 273151 h 453749"/>
                      <a:gd name="connsiteX5" fmla="*/ 23817 w 211018"/>
                      <a:gd name="connsiteY5" fmla="*/ 335639 h 453749"/>
                      <a:gd name="connsiteX0" fmla="*/ 23817 w 209591"/>
                      <a:gd name="connsiteY0" fmla="*/ 335639 h 453749"/>
                      <a:gd name="connsiteX1" fmla="*/ 0 w 209591"/>
                      <a:gd name="connsiteY1" fmla="*/ 0 h 453749"/>
                      <a:gd name="connsiteX2" fmla="*/ 209591 w 209591"/>
                      <a:gd name="connsiteY2" fmla="*/ 439338 h 453749"/>
                      <a:gd name="connsiteX3" fmla="*/ 183837 w 209591"/>
                      <a:gd name="connsiteY3" fmla="*/ 453749 h 453749"/>
                      <a:gd name="connsiteX4" fmla="*/ 95825 w 209591"/>
                      <a:gd name="connsiteY4" fmla="*/ 273151 h 453749"/>
                      <a:gd name="connsiteX5" fmla="*/ 23817 w 209591"/>
                      <a:gd name="connsiteY5" fmla="*/ 335639 h 453749"/>
                      <a:gd name="connsiteX0" fmla="*/ 23817 w 211018"/>
                      <a:gd name="connsiteY0" fmla="*/ 335639 h 453749"/>
                      <a:gd name="connsiteX1" fmla="*/ 0 w 211018"/>
                      <a:gd name="connsiteY1" fmla="*/ 0 h 453749"/>
                      <a:gd name="connsiteX2" fmla="*/ 211018 w 211018"/>
                      <a:gd name="connsiteY2" fmla="*/ 442304 h 453749"/>
                      <a:gd name="connsiteX3" fmla="*/ 183837 w 211018"/>
                      <a:gd name="connsiteY3" fmla="*/ 453749 h 453749"/>
                      <a:gd name="connsiteX4" fmla="*/ 95825 w 211018"/>
                      <a:gd name="connsiteY4" fmla="*/ 273151 h 453749"/>
                      <a:gd name="connsiteX5" fmla="*/ 23817 w 211018"/>
                      <a:gd name="connsiteY5" fmla="*/ 335639 h 453749"/>
                      <a:gd name="connsiteX0" fmla="*/ 23817 w 209472"/>
                      <a:gd name="connsiteY0" fmla="*/ 335639 h 453749"/>
                      <a:gd name="connsiteX1" fmla="*/ 0 w 209472"/>
                      <a:gd name="connsiteY1" fmla="*/ 0 h 453749"/>
                      <a:gd name="connsiteX2" fmla="*/ 209472 w 209472"/>
                      <a:gd name="connsiteY2" fmla="*/ 440253 h 453749"/>
                      <a:gd name="connsiteX3" fmla="*/ 183837 w 209472"/>
                      <a:gd name="connsiteY3" fmla="*/ 453749 h 453749"/>
                      <a:gd name="connsiteX4" fmla="*/ 95825 w 209472"/>
                      <a:gd name="connsiteY4" fmla="*/ 273151 h 453749"/>
                      <a:gd name="connsiteX5" fmla="*/ 23817 w 209472"/>
                      <a:gd name="connsiteY5" fmla="*/ 335639 h 453749"/>
                      <a:gd name="connsiteX0" fmla="*/ 23817 w 209472"/>
                      <a:gd name="connsiteY0" fmla="*/ 335639 h 453749"/>
                      <a:gd name="connsiteX1" fmla="*/ 0 w 209472"/>
                      <a:gd name="connsiteY1" fmla="*/ 0 h 453749"/>
                      <a:gd name="connsiteX2" fmla="*/ 209472 w 209472"/>
                      <a:gd name="connsiteY2" fmla="*/ 440253 h 453749"/>
                      <a:gd name="connsiteX3" fmla="*/ 183837 w 209472"/>
                      <a:gd name="connsiteY3" fmla="*/ 453749 h 453749"/>
                      <a:gd name="connsiteX4" fmla="*/ 97291 w 209472"/>
                      <a:gd name="connsiteY4" fmla="*/ 273005 h 453749"/>
                      <a:gd name="connsiteX5" fmla="*/ 23817 w 209472"/>
                      <a:gd name="connsiteY5" fmla="*/ 335639 h 453749"/>
                      <a:gd name="connsiteX0" fmla="*/ 23817 w 209913"/>
                      <a:gd name="connsiteY0" fmla="*/ 335639 h 453749"/>
                      <a:gd name="connsiteX1" fmla="*/ 0 w 209913"/>
                      <a:gd name="connsiteY1" fmla="*/ 0 h 453749"/>
                      <a:gd name="connsiteX2" fmla="*/ 209913 w 209913"/>
                      <a:gd name="connsiteY2" fmla="*/ 440879 h 453749"/>
                      <a:gd name="connsiteX3" fmla="*/ 183837 w 209913"/>
                      <a:gd name="connsiteY3" fmla="*/ 453749 h 453749"/>
                      <a:gd name="connsiteX4" fmla="*/ 97291 w 209913"/>
                      <a:gd name="connsiteY4" fmla="*/ 273005 h 453749"/>
                      <a:gd name="connsiteX5" fmla="*/ 23817 w 209913"/>
                      <a:gd name="connsiteY5" fmla="*/ 335639 h 453749"/>
                      <a:gd name="connsiteX0" fmla="*/ 25096 w 211192"/>
                      <a:gd name="connsiteY0" fmla="*/ 330553 h 448663"/>
                      <a:gd name="connsiteX1" fmla="*/ 0 w 211192"/>
                      <a:gd name="connsiteY1" fmla="*/ 0 h 448663"/>
                      <a:gd name="connsiteX2" fmla="*/ 211192 w 211192"/>
                      <a:gd name="connsiteY2" fmla="*/ 435793 h 448663"/>
                      <a:gd name="connsiteX3" fmla="*/ 185116 w 211192"/>
                      <a:gd name="connsiteY3" fmla="*/ 448663 h 448663"/>
                      <a:gd name="connsiteX4" fmla="*/ 98570 w 211192"/>
                      <a:gd name="connsiteY4" fmla="*/ 267919 h 448663"/>
                      <a:gd name="connsiteX5" fmla="*/ 25096 w 211192"/>
                      <a:gd name="connsiteY5" fmla="*/ 330553 h 448663"/>
                      <a:gd name="connsiteX0" fmla="*/ 25219 w 211315"/>
                      <a:gd name="connsiteY0" fmla="*/ 332357 h 450467"/>
                      <a:gd name="connsiteX1" fmla="*/ 0 w 211315"/>
                      <a:gd name="connsiteY1" fmla="*/ 0 h 450467"/>
                      <a:gd name="connsiteX2" fmla="*/ 211315 w 211315"/>
                      <a:gd name="connsiteY2" fmla="*/ 437597 h 450467"/>
                      <a:gd name="connsiteX3" fmla="*/ 185239 w 211315"/>
                      <a:gd name="connsiteY3" fmla="*/ 450467 h 450467"/>
                      <a:gd name="connsiteX4" fmla="*/ 98693 w 211315"/>
                      <a:gd name="connsiteY4" fmla="*/ 269723 h 450467"/>
                      <a:gd name="connsiteX5" fmla="*/ 25219 w 211315"/>
                      <a:gd name="connsiteY5" fmla="*/ 332357 h 450467"/>
                      <a:gd name="connsiteX0" fmla="*/ 22798 w 208894"/>
                      <a:gd name="connsiteY0" fmla="*/ 333521 h 451631"/>
                      <a:gd name="connsiteX1" fmla="*/ 0 w 208894"/>
                      <a:gd name="connsiteY1" fmla="*/ 0 h 451631"/>
                      <a:gd name="connsiteX2" fmla="*/ 208894 w 208894"/>
                      <a:gd name="connsiteY2" fmla="*/ 438761 h 451631"/>
                      <a:gd name="connsiteX3" fmla="*/ 182818 w 208894"/>
                      <a:gd name="connsiteY3" fmla="*/ 451631 h 451631"/>
                      <a:gd name="connsiteX4" fmla="*/ 96272 w 208894"/>
                      <a:gd name="connsiteY4" fmla="*/ 270887 h 451631"/>
                      <a:gd name="connsiteX5" fmla="*/ 22798 w 208894"/>
                      <a:gd name="connsiteY5" fmla="*/ 333521 h 451631"/>
                      <a:gd name="connsiteX0" fmla="*/ 26517 w 212613"/>
                      <a:gd name="connsiteY0" fmla="*/ 335830 h 453940"/>
                      <a:gd name="connsiteX1" fmla="*/ 0 w 212613"/>
                      <a:gd name="connsiteY1" fmla="*/ 0 h 453940"/>
                      <a:gd name="connsiteX2" fmla="*/ 212613 w 212613"/>
                      <a:gd name="connsiteY2" fmla="*/ 441070 h 453940"/>
                      <a:gd name="connsiteX3" fmla="*/ 186537 w 212613"/>
                      <a:gd name="connsiteY3" fmla="*/ 453940 h 453940"/>
                      <a:gd name="connsiteX4" fmla="*/ 99991 w 212613"/>
                      <a:gd name="connsiteY4" fmla="*/ 273196 h 453940"/>
                      <a:gd name="connsiteX5" fmla="*/ 26517 w 212613"/>
                      <a:gd name="connsiteY5" fmla="*/ 335830 h 453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12613" h="453940">
                        <a:moveTo>
                          <a:pt x="26517" y="335830"/>
                        </a:moveTo>
                        <a:lnTo>
                          <a:pt x="0" y="0"/>
                        </a:lnTo>
                        <a:lnTo>
                          <a:pt x="212613" y="441070"/>
                        </a:lnTo>
                        <a:lnTo>
                          <a:pt x="186537" y="453940"/>
                        </a:lnTo>
                        <a:lnTo>
                          <a:pt x="99991" y="273196"/>
                        </a:lnTo>
                        <a:lnTo>
                          <a:pt x="26517" y="33583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0" name="Ellipse 19"/>
                <p:cNvSpPr/>
                <p:nvPr/>
              </p:nvSpPr>
              <p:spPr>
                <a:xfrm>
                  <a:off x="5420751" y="2885080"/>
                  <a:ext cx="449580" cy="44958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5715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sp>
          <p:nvSpPr>
            <p:cNvPr id="19" name="Forme libre 18"/>
            <p:cNvSpPr/>
            <p:nvPr/>
          </p:nvSpPr>
          <p:spPr>
            <a:xfrm rot="253915">
              <a:off x="4512856" y="1827991"/>
              <a:ext cx="791968" cy="2195584"/>
            </a:xfrm>
            <a:custGeom>
              <a:avLst/>
              <a:gdLst>
                <a:gd name="connsiteX0" fmla="*/ 0 w 245745"/>
                <a:gd name="connsiteY0" fmla="*/ 342900 h 461010"/>
                <a:gd name="connsiteX1" fmla="*/ 1905 w 245745"/>
                <a:gd name="connsiteY1" fmla="*/ 0 h 461010"/>
                <a:gd name="connsiteX2" fmla="*/ 245745 w 245745"/>
                <a:gd name="connsiteY2" fmla="*/ 253365 h 461010"/>
                <a:gd name="connsiteX3" fmla="*/ 140970 w 245745"/>
                <a:gd name="connsiteY3" fmla="*/ 259080 h 461010"/>
                <a:gd name="connsiteX4" fmla="*/ 209550 w 245745"/>
                <a:gd name="connsiteY4" fmla="*/ 434340 h 461010"/>
                <a:gd name="connsiteX5" fmla="*/ 160020 w 245745"/>
                <a:gd name="connsiteY5" fmla="*/ 461010 h 461010"/>
                <a:gd name="connsiteX6" fmla="*/ 85725 w 245745"/>
                <a:gd name="connsiteY6" fmla="*/ 287655 h 461010"/>
                <a:gd name="connsiteX7" fmla="*/ 0 w 245745"/>
                <a:gd name="connsiteY7" fmla="*/ 342900 h 461010"/>
                <a:gd name="connsiteX0" fmla="*/ 0 w 245745"/>
                <a:gd name="connsiteY0" fmla="*/ 342900 h 461010"/>
                <a:gd name="connsiteX1" fmla="*/ 1905 w 245745"/>
                <a:gd name="connsiteY1" fmla="*/ 0 h 461010"/>
                <a:gd name="connsiteX2" fmla="*/ 245745 w 245745"/>
                <a:gd name="connsiteY2" fmla="*/ 253365 h 461010"/>
                <a:gd name="connsiteX3" fmla="*/ 140970 w 245745"/>
                <a:gd name="connsiteY3" fmla="*/ 259080 h 461010"/>
                <a:gd name="connsiteX4" fmla="*/ 216024 w 245745"/>
                <a:gd name="connsiteY4" fmla="*/ 432048 h 461010"/>
                <a:gd name="connsiteX5" fmla="*/ 160020 w 245745"/>
                <a:gd name="connsiteY5" fmla="*/ 461010 h 461010"/>
                <a:gd name="connsiteX6" fmla="*/ 85725 w 245745"/>
                <a:gd name="connsiteY6" fmla="*/ 287655 h 461010"/>
                <a:gd name="connsiteX7" fmla="*/ 0 w 245745"/>
                <a:gd name="connsiteY7" fmla="*/ 342900 h 461010"/>
                <a:gd name="connsiteX0" fmla="*/ 0 w 245745"/>
                <a:gd name="connsiteY0" fmla="*/ 342900 h 461010"/>
                <a:gd name="connsiteX1" fmla="*/ 1905 w 245745"/>
                <a:gd name="connsiteY1" fmla="*/ 0 h 461010"/>
                <a:gd name="connsiteX2" fmla="*/ 245745 w 245745"/>
                <a:gd name="connsiteY2" fmla="*/ 253365 h 461010"/>
                <a:gd name="connsiteX3" fmla="*/ 140970 w 245745"/>
                <a:gd name="connsiteY3" fmla="*/ 259080 h 461010"/>
                <a:gd name="connsiteX4" fmla="*/ 216024 w 245745"/>
                <a:gd name="connsiteY4" fmla="*/ 432048 h 461010"/>
                <a:gd name="connsiteX5" fmla="*/ 160020 w 245745"/>
                <a:gd name="connsiteY5" fmla="*/ 461010 h 461010"/>
                <a:gd name="connsiteX6" fmla="*/ 72008 w 245745"/>
                <a:gd name="connsiteY6" fmla="*/ 288032 h 461010"/>
                <a:gd name="connsiteX7" fmla="*/ 0 w 245745"/>
                <a:gd name="connsiteY7" fmla="*/ 342900 h 461010"/>
                <a:gd name="connsiteX0" fmla="*/ 0 w 245745"/>
                <a:gd name="connsiteY0" fmla="*/ 342900 h 461010"/>
                <a:gd name="connsiteX1" fmla="*/ 1905 w 245745"/>
                <a:gd name="connsiteY1" fmla="*/ 0 h 461010"/>
                <a:gd name="connsiteX2" fmla="*/ 245745 w 245745"/>
                <a:gd name="connsiteY2" fmla="*/ 253365 h 461010"/>
                <a:gd name="connsiteX3" fmla="*/ 140970 w 245745"/>
                <a:gd name="connsiteY3" fmla="*/ 259080 h 461010"/>
                <a:gd name="connsiteX4" fmla="*/ 216024 w 245745"/>
                <a:gd name="connsiteY4" fmla="*/ 432048 h 461010"/>
                <a:gd name="connsiteX5" fmla="*/ 160020 w 245745"/>
                <a:gd name="connsiteY5" fmla="*/ 461010 h 461010"/>
                <a:gd name="connsiteX6" fmla="*/ 72008 w 245745"/>
                <a:gd name="connsiteY6" fmla="*/ 280412 h 461010"/>
                <a:gd name="connsiteX7" fmla="*/ 0 w 245745"/>
                <a:gd name="connsiteY7" fmla="*/ 342900 h 461010"/>
                <a:gd name="connsiteX0" fmla="*/ 0 w 245745"/>
                <a:gd name="connsiteY0" fmla="*/ 342900 h 461010"/>
                <a:gd name="connsiteX1" fmla="*/ 1905 w 245745"/>
                <a:gd name="connsiteY1" fmla="*/ 0 h 461010"/>
                <a:gd name="connsiteX2" fmla="*/ 245745 w 245745"/>
                <a:gd name="connsiteY2" fmla="*/ 253365 h 461010"/>
                <a:gd name="connsiteX3" fmla="*/ 136363 w 245745"/>
                <a:gd name="connsiteY3" fmla="*/ 253157 h 461010"/>
                <a:gd name="connsiteX4" fmla="*/ 216024 w 245745"/>
                <a:gd name="connsiteY4" fmla="*/ 432048 h 461010"/>
                <a:gd name="connsiteX5" fmla="*/ 160020 w 245745"/>
                <a:gd name="connsiteY5" fmla="*/ 461010 h 461010"/>
                <a:gd name="connsiteX6" fmla="*/ 72008 w 245745"/>
                <a:gd name="connsiteY6" fmla="*/ 280412 h 461010"/>
                <a:gd name="connsiteX7" fmla="*/ 0 w 245745"/>
                <a:gd name="connsiteY7" fmla="*/ 342900 h 461010"/>
                <a:gd name="connsiteX0" fmla="*/ 23817 w 269562"/>
                <a:gd name="connsiteY0" fmla="*/ 335639 h 453749"/>
                <a:gd name="connsiteX1" fmla="*/ 0 w 269562"/>
                <a:gd name="connsiteY1" fmla="*/ 0 h 453749"/>
                <a:gd name="connsiteX2" fmla="*/ 269562 w 269562"/>
                <a:gd name="connsiteY2" fmla="*/ 246104 h 453749"/>
                <a:gd name="connsiteX3" fmla="*/ 160180 w 269562"/>
                <a:gd name="connsiteY3" fmla="*/ 245896 h 453749"/>
                <a:gd name="connsiteX4" fmla="*/ 239841 w 269562"/>
                <a:gd name="connsiteY4" fmla="*/ 424787 h 453749"/>
                <a:gd name="connsiteX5" fmla="*/ 183837 w 269562"/>
                <a:gd name="connsiteY5" fmla="*/ 453749 h 453749"/>
                <a:gd name="connsiteX6" fmla="*/ 95825 w 269562"/>
                <a:gd name="connsiteY6" fmla="*/ 273151 h 453749"/>
                <a:gd name="connsiteX7" fmla="*/ 23817 w 269562"/>
                <a:gd name="connsiteY7" fmla="*/ 335639 h 453749"/>
                <a:gd name="connsiteX0" fmla="*/ 23817 w 239841"/>
                <a:gd name="connsiteY0" fmla="*/ 335639 h 453749"/>
                <a:gd name="connsiteX1" fmla="*/ 0 w 239841"/>
                <a:gd name="connsiteY1" fmla="*/ 0 h 453749"/>
                <a:gd name="connsiteX2" fmla="*/ 160180 w 239841"/>
                <a:gd name="connsiteY2" fmla="*/ 245896 h 453749"/>
                <a:gd name="connsiteX3" fmla="*/ 239841 w 239841"/>
                <a:gd name="connsiteY3" fmla="*/ 424787 h 453749"/>
                <a:gd name="connsiteX4" fmla="*/ 183837 w 239841"/>
                <a:gd name="connsiteY4" fmla="*/ 453749 h 453749"/>
                <a:gd name="connsiteX5" fmla="*/ 95825 w 239841"/>
                <a:gd name="connsiteY5" fmla="*/ 273151 h 453749"/>
                <a:gd name="connsiteX6" fmla="*/ 23817 w 239841"/>
                <a:gd name="connsiteY6" fmla="*/ 335639 h 453749"/>
                <a:gd name="connsiteX0" fmla="*/ 23817 w 239841"/>
                <a:gd name="connsiteY0" fmla="*/ 335639 h 453749"/>
                <a:gd name="connsiteX1" fmla="*/ 0 w 239841"/>
                <a:gd name="connsiteY1" fmla="*/ 0 h 453749"/>
                <a:gd name="connsiteX2" fmla="*/ 239841 w 239841"/>
                <a:gd name="connsiteY2" fmla="*/ 424787 h 453749"/>
                <a:gd name="connsiteX3" fmla="*/ 183837 w 239841"/>
                <a:gd name="connsiteY3" fmla="*/ 453749 h 453749"/>
                <a:gd name="connsiteX4" fmla="*/ 95825 w 239841"/>
                <a:gd name="connsiteY4" fmla="*/ 273151 h 453749"/>
                <a:gd name="connsiteX5" fmla="*/ 23817 w 239841"/>
                <a:gd name="connsiteY5" fmla="*/ 335639 h 453749"/>
                <a:gd name="connsiteX0" fmla="*/ 23817 w 211018"/>
                <a:gd name="connsiteY0" fmla="*/ 335639 h 453749"/>
                <a:gd name="connsiteX1" fmla="*/ 0 w 211018"/>
                <a:gd name="connsiteY1" fmla="*/ 0 h 453749"/>
                <a:gd name="connsiteX2" fmla="*/ 211018 w 211018"/>
                <a:gd name="connsiteY2" fmla="*/ 442304 h 453749"/>
                <a:gd name="connsiteX3" fmla="*/ 183837 w 211018"/>
                <a:gd name="connsiteY3" fmla="*/ 453749 h 453749"/>
                <a:gd name="connsiteX4" fmla="*/ 95825 w 211018"/>
                <a:gd name="connsiteY4" fmla="*/ 273151 h 453749"/>
                <a:gd name="connsiteX5" fmla="*/ 23817 w 211018"/>
                <a:gd name="connsiteY5" fmla="*/ 335639 h 453749"/>
                <a:gd name="connsiteX0" fmla="*/ 23817 w 209591"/>
                <a:gd name="connsiteY0" fmla="*/ 335639 h 453749"/>
                <a:gd name="connsiteX1" fmla="*/ 0 w 209591"/>
                <a:gd name="connsiteY1" fmla="*/ 0 h 453749"/>
                <a:gd name="connsiteX2" fmla="*/ 209591 w 209591"/>
                <a:gd name="connsiteY2" fmla="*/ 439338 h 453749"/>
                <a:gd name="connsiteX3" fmla="*/ 183837 w 209591"/>
                <a:gd name="connsiteY3" fmla="*/ 453749 h 453749"/>
                <a:gd name="connsiteX4" fmla="*/ 95825 w 209591"/>
                <a:gd name="connsiteY4" fmla="*/ 273151 h 453749"/>
                <a:gd name="connsiteX5" fmla="*/ 23817 w 209591"/>
                <a:gd name="connsiteY5" fmla="*/ 335639 h 453749"/>
                <a:gd name="connsiteX0" fmla="*/ 23817 w 211018"/>
                <a:gd name="connsiteY0" fmla="*/ 335639 h 453749"/>
                <a:gd name="connsiteX1" fmla="*/ 0 w 211018"/>
                <a:gd name="connsiteY1" fmla="*/ 0 h 453749"/>
                <a:gd name="connsiteX2" fmla="*/ 211018 w 211018"/>
                <a:gd name="connsiteY2" fmla="*/ 442304 h 453749"/>
                <a:gd name="connsiteX3" fmla="*/ 183837 w 211018"/>
                <a:gd name="connsiteY3" fmla="*/ 453749 h 453749"/>
                <a:gd name="connsiteX4" fmla="*/ 95825 w 211018"/>
                <a:gd name="connsiteY4" fmla="*/ 273151 h 453749"/>
                <a:gd name="connsiteX5" fmla="*/ 23817 w 211018"/>
                <a:gd name="connsiteY5" fmla="*/ 335639 h 453749"/>
                <a:gd name="connsiteX0" fmla="*/ 23817 w 209472"/>
                <a:gd name="connsiteY0" fmla="*/ 335639 h 453749"/>
                <a:gd name="connsiteX1" fmla="*/ 0 w 209472"/>
                <a:gd name="connsiteY1" fmla="*/ 0 h 453749"/>
                <a:gd name="connsiteX2" fmla="*/ 209472 w 209472"/>
                <a:gd name="connsiteY2" fmla="*/ 440253 h 453749"/>
                <a:gd name="connsiteX3" fmla="*/ 183837 w 209472"/>
                <a:gd name="connsiteY3" fmla="*/ 453749 h 453749"/>
                <a:gd name="connsiteX4" fmla="*/ 95825 w 209472"/>
                <a:gd name="connsiteY4" fmla="*/ 273151 h 453749"/>
                <a:gd name="connsiteX5" fmla="*/ 23817 w 209472"/>
                <a:gd name="connsiteY5" fmla="*/ 335639 h 453749"/>
                <a:gd name="connsiteX0" fmla="*/ 23817 w 209472"/>
                <a:gd name="connsiteY0" fmla="*/ 335639 h 453749"/>
                <a:gd name="connsiteX1" fmla="*/ 0 w 209472"/>
                <a:gd name="connsiteY1" fmla="*/ 0 h 453749"/>
                <a:gd name="connsiteX2" fmla="*/ 209472 w 209472"/>
                <a:gd name="connsiteY2" fmla="*/ 440253 h 453749"/>
                <a:gd name="connsiteX3" fmla="*/ 183837 w 209472"/>
                <a:gd name="connsiteY3" fmla="*/ 453749 h 453749"/>
                <a:gd name="connsiteX4" fmla="*/ 97291 w 209472"/>
                <a:gd name="connsiteY4" fmla="*/ 273005 h 453749"/>
                <a:gd name="connsiteX5" fmla="*/ 23817 w 209472"/>
                <a:gd name="connsiteY5" fmla="*/ 335639 h 453749"/>
                <a:gd name="connsiteX0" fmla="*/ 23817 w 209913"/>
                <a:gd name="connsiteY0" fmla="*/ 335639 h 453749"/>
                <a:gd name="connsiteX1" fmla="*/ 0 w 209913"/>
                <a:gd name="connsiteY1" fmla="*/ 0 h 453749"/>
                <a:gd name="connsiteX2" fmla="*/ 209913 w 209913"/>
                <a:gd name="connsiteY2" fmla="*/ 440879 h 453749"/>
                <a:gd name="connsiteX3" fmla="*/ 183837 w 209913"/>
                <a:gd name="connsiteY3" fmla="*/ 453749 h 453749"/>
                <a:gd name="connsiteX4" fmla="*/ 97291 w 209913"/>
                <a:gd name="connsiteY4" fmla="*/ 273005 h 453749"/>
                <a:gd name="connsiteX5" fmla="*/ 23817 w 209913"/>
                <a:gd name="connsiteY5" fmla="*/ 335639 h 453749"/>
                <a:gd name="connsiteX0" fmla="*/ 25096 w 211192"/>
                <a:gd name="connsiteY0" fmla="*/ 330553 h 448663"/>
                <a:gd name="connsiteX1" fmla="*/ 0 w 211192"/>
                <a:gd name="connsiteY1" fmla="*/ 0 h 448663"/>
                <a:gd name="connsiteX2" fmla="*/ 211192 w 211192"/>
                <a:gd name="connsiteY2" fmla="*/ 435793 h 448663"/>
                <a:gd name="connsiteX3" fmla="*/ 185116 w 211192"/>
                <a:gd name="connsiteY3" fmla="*/ 448663 h 448663"/>
                <a:gd name="connsiteX4" fmla="*/ 98570 w 211192"/>
                <a:gd name="connsiteY4" fmla="*/ 267919 h 448663"/>
                <a:gd name="connsiteX5" fmla="*/ 25096 w 211192"/>
                <a:gd name="connsiteY5" fmla="*/ 330553 h 448663"/>
                <a:gd name="connsiteX0" fmla="*/ 25219 w 211315"/>
                <a:gd name="connsiteY0" fmla="*/ 332357 h 450467"/>
                <a:gd name="connsiteX1" fmla="*/ 0 w 211315"/>
                <a:gd name="connsiteY1" fmla="*/ 0 h 450467"/>
                <a:gd name="connsiteX2" fmla="*/ 211315 w 211315"/>
                <a:gd name="connsiteY2" fmla="*/ 437597 h 450467"/>
                <a:gd name="connsiteX3" fmla="*/ 185239 w 211315"/>
                <a:gd name="connsiteY3" fmla="*/ 450467 h 450467"/>
                <a:gd name="connsiteX4" fmla="*/ 98693 w 211315"/>
                <a:gd name="connsiteY4" fmla="*/ 269723 h 450467"/>
                <a:gd name="connsiteX5" fmla="*/ 25219 w 211315"/>
                <a:gd name="connsiteY5" fmla="*/ 332357 h 450467"/>
                <a:gd name="connsiteX0" fmla="*/ 22798 w 208894"/>
                <a:gd name="connsiteY0" fmla="*/ 333521 h 451631"/>
                <a:gd name="connsiteX1" fmla="*/ 0 w 208894"/>
                <a:gd name="connsiteY1" fmla="*/ 0 h 451631"/>
                <a:gd name="connsiteX2" fmla="*/ 208894 w 208894"/>
                <a:gd name="connsiteY2" fmla="*/ 438761 h 451631"/>
                <a:gd name="connsiteX3" fmla="*/ 182818 w 208894"/>
                <a:gd name="connsiteY3" fmla="*/ 451631 h 451631"/>
                <a:gd name="connsiteX4" fmla="*/ 96272 w 208894"/>
                <a:gd name="connsiteY4" fmla="*/ 270887 h 451631"/>
                <a:gd name="connsiteX5" fmla="*/ 22798 w 208894"/>
                <a:gd name="connsiteY5" fmla="*/ 333521 h 451631"/>
                <a:gd name="connsiteX0" fmla="*/ 26517 w 212613"/>
                <a:gd name="connsiteY0" fmla="*/ 335830 h 453940"/>
                <a:gd name="connsiteX1" fmla="*/ 0 w 212613"/>
                <a:gd name="connsiteY1" fmla="*/ 0 h 453940"/>
                <a:gd name="connsiteX2" fmla="*/ 212613 w 212613"/>
                <a:gd name="connsiteY2" fmla="*/ 441070 h 453940"/>
                <a:gd name="connsiteX3" fmla="*/ 186537 w 212613"/>
                <a:gd name="connsiteY3" fmla="*/ 453940 h 453940"/>
                <a:gd name="connsiteX4" fmla="*/ 99991 w 212613"/>
                <a:gd name="connsiteY4" fmla="*/ 273196 h 453940"/>
                <a:gd name="connsiteX5" fmla="*/ 26517 w 212613"/>
                <a:gd name="connsiteY5" fmla="*/ 335830 h 453940"/>
                <a:gd name="connsiteX0" fmla="*/ 26517 w 186537"/>
                <a:gd name="connsiteY0" fmla="*/ 335830 h 453940"/>
                <a:gd name="connsiteX1" fmla="*/ 0 w 186537"/>
                <a:gd name="connsiteY1" fmla="*/ 0 h 453940"/>
                <a:gd name="connsiteX2" fmla="*/ 119310 w 186537"/>
                <a:gd name="connsiteY2" fmla="*/ 252163 h 453940"/>
                <a:gd name="connsiteX3" fmla="*/ 186537 w 186537"/>
                <a:gd name="connsiteY3" fmla="*/ 453940 h 453940"/>
                <a:gd name="connsiteX4" fmla="*/ 99991 w 186537"/>
                <a:gd name="connsiteY4" fmla="*/ 273196 h 453940"/>
                <a:gd name="connsiteX5" fmla="*/ 26517 w 186537"/>
                <a:gd name="connsiteY5" fmla="*/ 335830 h 453940"/>
                <a:gd name="connsiteX0" fmla="*/ 26517 w 119310"/>
                <a:gd name="connsiteY0" fmla="*/ 335830 h 335830"/>
                <a:gd name="connsiteX1" fmla="*/ 0 w 119310"/>
                <a:gd name="connsiteY1" fmla="*/ 0 h 335830"/>
                <a:gd name="connsiteX2" fmla="*/ 119310 w 119310"/>
                <a:gd name="connsiteY2" fmla="*/ 252163 h 335830"/>
                <a:gd name="connsiteX3" fmla="*/ 99991 w 119310"/>
                <a:gd name="connsiteY3" fmla="*/ 273196 h 335830"/>
                <a:gd name="connsiteX4" fmla="*/ 26517 w 119310"/>
                <a:gd name="connsiteY4" fmla="*/ 335830 h 335830"/>
                <a:gd name="connsiteX0" fmla="*/ 26517 w 120199"/>
                <a:gd name="connsiteY0" fmla="*/ 335830 h 335830"/>
                <a:gd name="connsiteX1" fmla="*/ 0 w 120199"/>
                <a:gd name="connsiteY1" fmla="*/ 0 h 335830"/>
                <a:gd name="connsiteX2" fmla="*/ 120199 w 120199"/>
                <a:gd name="connsiteY2" fmla="*/ 253656 h 335830"/>
                <a:gd name="connsiteX3" fmla="*/ 99991 w 120199"/>
                <a:gd name="connsiteY3" fmla="*/ 273196 h 335830"/>
                <a:gd name="connsiteX4" fmla="*/ 26517 w 120199"/>
                <a:gd name="connsiteY4" fmla="*/ 335830 h 335830"/>
                <a:gd name="connsiteX0" fmla="*/ 26517 w 121059"/>
                <a:gd name="connsiteY0" fmla="*/ 335830 h 335830"/>
                <a:gd name="connsiteX1" fmla="*/ 0 w 121059"/>
                <a:gd name="connsiteY1" fmla="*/ 0 h 335830"/>
                <a:gd name="connsiteX2" fmla="*/ 121059 w 121059"/>
                <a:gd name="connsiteY2" fmla="*/ 254761 h 335830"/>
                <a:gd name="connsiteX3" fmla="*/ 99991 w 121059"/>
                <a:gd name="connsiteY3" fmla="*/ 273196 h 335830"/>
                <a:gd name="connsiteX4" fmla="*/ 26517 w 121059"/>
                <a:gd name="connsiteY4" fmla="*/ 335830 h 335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059" h="335830">
                  <a:moveTo>
                    <a:pt x="26517" y="335830"/>
                  </a:moveTo>
                  <a:lnTo>
                    <a:pt x="0" y="0"/>
                  </a:lnTo>
                  <a:lnTo>
                    <a:pt x="121059" y="254761"/>
                  </a:lnTo>
                  <a:lnTo>
                    <a:pt x="99991" y="273196"/>
                  </a:lnTo>
                  <a:lnTo>
                    <a:pt x="26517" y="33583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 rot="20301477">
            <a:off x="2848352" y="880338"/>
            <a:ext cx="59935" cy="53149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 descr="curseur_window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9332" y="834053"/>
            <a:ext cx="396274" cy="579170"/>
          </a:xfrm>
          <a:prstGeom prst="rect">
            <a:avLst/>
          </a:prstGeom>
        </p:spPr>
      </p:pic>
      <p:pic>
        <p:nvPicPr>
          <p:cNvPr id="21" name="Image 20" descr="clic_gauch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64587" y="4057895"/>
            <a:ext cx="998307" cy="1143099"/>
          </a:xfrm>
          <a:prstGeom prst="rect">
            <a:avLst/>
          </a:prstGeom>
        </p:spPr>
      </p:pic>
      <p:sp>
        <p:nvSpPr>
          <p:cNvPr id="5" name="Forme libre 4"/>
          <p:cNvSpPr/>
          <p:nvPr/>
        </p:nvSpPr>
        <p:spPr>
          <a:xfrm rot="253915">
            <a:off x="2737132" y="917689"/>
            <a:ext cx="229691" cy="490397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2613" h="453940">
                <a:moveTo>
                  <a:pt x="26517" y="335830"/>
                </a:moveTo>
                <a:lnTo>
                  <a:pt x="0" y="0"/>
                </a:lnTo>
                <a:lnTo>
                  <a:pt x="212613" y="441070"/>
                </a:lnTo>
                <a:lnTo>
                  <a:pt x="186537" y="453940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orme libre 17"/>
          <p:cNvSpPr/>
          <p:nvPr/>
        </p:nvSpPr>
        <p:spPr>
          <a:xfrm rot="18726389" flipH="1">
            <a:off x="2798671" y="892842"/>
            <a:ext cx="229691" cy="490397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2613" h="453940">
                <a:moveTo>
                  <a:pt x="26517" y="335830"/>
                </a:moveTo>
                <a:lnTo>
                  <a:pt x="0" y="0"/>
                </a:lnTo>
                <a:lnTo>
                  <a:pt x="212613" y="441070"/>
                </a:lnTo>
                <a:lnTo>
                  <a:pt x="186537" y="453940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Connecteur droit 28"/>
          <p:cNvCxnSpPr/>
          <p:nvPr/>
        </p:nvCxnSpPr>
        <p:spPr>
          <a:xfrm flipV="1">
            <a:off x="2468864" y="2134951"/>
            <a:ext cx="0" cy="1466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rme libre 30"/>
          <p:cNvSpPr/>
          <p:nvPr/>
        </p:nvSpPr>
        <p:spPr>
          <a:xfrm rot="1524064">
            <a:off x="1931389" y="1597931"/>
            <a:ext cx="229691" cy="490397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2613" h="453940">
                <a:moveTo>
                  <a:pt x="26517" y="335830"/>
                </a:moveTo>
                <a:lnTo>
                  <a:pt x="0" y="0"/>
                </a:lnTo>
                <a:lnTo>
                  <a:pt x="212613" y="441070"/>
                </a:lnTo>
                <a:lnTo>
                  <a:pt x="186537" y="453940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2170525" y="2164041"/>
            <a:ext cx="165360" cy="146641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3" name="Groupe 22"/>
          <p:cNvGrpSpPr/>
          <p:nvPr/>
        </p:nvGrpSpPr>
        <p:grpSpPr>
          <a:xfrm>
            <a:off x="4084320" y="438068"/>
            <a:ext cx="4386820" cy="6141548"/>
            <a:chOff x="4084320" y="438068"/>
            <a:chExt cx="4386820" cy="6141548"/>
          </a:xfrm>
        </p:grpSpPr>
        <p:grpSp>
          <p:nvGrpSpPr>
            <p:cNvPr id="2" name="Groupe 39"/>
            <p:cNvGrpSpPr/>
            <p:nvPr/>
          </p:nvGrpSpPr>
          <p:grpSpPr>
            <a:xfrm>
              <a:off x="4084320" y="438068"/>
              <a:ext cx="4386820" cy="6141548"/>
              <a:chOff x="5115560" y="4033520"/>
              <a:chExt cx="787400" cy="1102360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5115560" y="4033520"/>
                <a:ext cx="787400" cy="11023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3" name="Groupe 37"/>
              <p:cNvGrpSpPr/>
              <p:nvPr/>
            </p:nvGrpSpPr>
            <p:grpSpPr>
              <a:xfrm>
                <a:off x="5173228" y="4114017"/>
                <a:ext cx="598091" cy="966630"/>
                <a:chOff x="5272240" y="2368030"/>
                <a:chExt cx="598091" cy="966630"/>
              </a:xfrm>
            </p:grpSpPr>
            <p:grpSp>
              <p:nvGrpSpPr>
                <p:cNvPr id="6" name="Groupe 36"/>
                <p:cNvGrpSpPr/>
                <p:nvPr/>
              </p:nvGrpSpPr>
              <p:grpSpPr>
                <a:xfrm>
                  <a:off x="5272240" y="2368030"/>
                  <a:ext cx="536936" cy="671640"/>
                  <a:chOff x="3324233" y="1878976"/>
                  <a:chExt cx="490397" cy="613428"/>
                </a:xfrm>
              </p:grpSpPr>
              <p:sp>
                <p:nvSpPr>
                  <p:cNvPr id="34" name="Forme libre 33"/>
                  <p:cNvSpPr/>
                  <p:nvPr/>
                </p:nvSpPr>
                <p:spPr>
                  <a:xfrm rot="-1320000">
                    <a:off x="3474631" y="1878976"/>
                    <a:ext cx="77162" cy="613428"/>
                  </a:xfrm>
                  <a:custGeom>
                    <a:avLst/>
                    <a:gdLst>
                      <a:gd name="connsiteX0" fmla="*/ 73660 w 162560"/>
                      <a:gd name="connsiteY0" fmla="*/ 0 h 1661160"/>
                      <a:gd name="connsiteX1" fmla="*/ 2540 w 162560"/>
                      <a:gd name="connsiteY1" fmla="*/ 198120 h 1661160"/>
                      <a:gd name="connsiteX2" fmla="*/ 0 w 162560"/>
                      <a:gd name="connsiteY2" fmla="*/ 1661160 h 1661160"/>
                      <a:gd name="connsiteX3" fmla="*/ 162560 w 162560"/>
                      <a:gd name="connsiteY3" fmla="*/ 1661160 h 1661160"/>
                      <a:gd name="connsiteX4" fmla="*/ 162560 w 162560"/>
                      <a:gd name="connsiteY4" fmla="*/ 195580 h 1661160"/>
                      <a:gd name="connsiteX5" fmla="*/ 73660 w 162560"/>
                      <a:gd name="connsiteY5" fmla="*/ 0 h 1661160"/>
                      <a:gd name="connsiteX0" fmla="*/ 73660 w 171706"/>
                      <a:gd name="connsiteY0" fmla="*/ 0 h 1661160"/>
                      <a:gd name="connsiteX1" fmla="*/ 2540 w 171706"/>
                      <a:gd name="connsiteY1" fmla="*/ 198120 h 1661160"/>
                      <a:gd name="connsiteX2" fmla="*/ 0 w 171706"/>
                      <a:gd name="connsiteY2" fmla="*/ 1661160 h 1661160"/>
                      <a:gd name="connsiteX3" fmla="*/ 171706 w 171706"/>
                      <a:gd name="connsiteY3" fmla="*/ 1335507 h 1661160"/>
                      <a:gd name="connsiteX4" fmla="*/ 162560 w 171706"/>
                      <a:gd name="connsiteY4" fmla="*/ 195580 h 1661160"/>
                      <a:gd name="connsiteX5" fmla="*/ 73660 w 171706"/>
                      <a:gd name="connsiteY5" fmla="*/ 0 h 1661160"/>
                      <a:gd name="connsiteX0" fmla="*/ 76367 w 174413"/>
                      <a:gd name="connsiteY0" fmla="*/ 0 h 1366552"/>
                      <a:gd name="connsiteX1" fmla="*/ 5247 w 174413"/>
                      <a:gd name="connsiteY1" fmla="*/ 198120 h 1366552"/>
                      <a:gd name="connsiteX2" fmla="*/ 0 w 174413"/>
                      <a:gd name="connsiteY2" fmla="*/ 1366552 h 1366552"/>
                      <a:gd name="connsiteX3" fmla="*/ 174413 w 174413"/>
                      <a:gd name="connsiteY3" fmla="*/ 1335507 h 1366552"/>
                      <a:gd name="connsiteX4" fmla="*/ 165267 w 174413"/>
                      <a:gd name="connsiteY4" fmla="*/ 195580 h 1366552"/>
                      <a:gd name="connsiteX5" fmla="*/ 76367 w 174413"/>
                      <a:gd name="connsiteY5" fmla="*/ 0 h 1366552"/>
                      <a:gd name="connsiteX0" fmla="*/ 82220 w 180266"/>
                      <a:gd name="connsiteY0" fmla="*/ 0 h 1359534"/>
                      <a:gd name="connsiteX1" fmla="*/ 11100 w 180266"/>
                      <a:gd name="connsiteY1" fmla="*/ 198120 h 1359534"/>
                      <a:gd name="connsiteX2" fmla="*/ 1 w 180266"/>
                      <a:gd name="connsiteY2" fmla="*/ 1359534 h 1359534"/>
                      <a:gd name="connsiteX3" fmla="*/ 180266 w 180266"/>
                      <a:gd name="connsiteY3" fmla="*/ 1335507 h 1359534"/>
                      <a:gd name="connsiteX4" fmla="*/ 171120 w 180266"/>
                      <a:gd name="connsiteY4" fmla="*/ 195580 h 1359534"/>
                      <a:gd name="connsiteX5" fmla="*/ 82220 w 180266"/>
                      <a:gd name="connsiteY5" fmla="*/ 0 h 1359534"/>
                      <a:gd name="connsiteX0" fmla="*/ 82220 w 174168"/>
                      <a:gd name="connsiteY0" fmla="*/ 0 h 1359534"/>
                      <a:gd name="connsiteX1" fmla="*/ 11100 w 174168"/>
                      <a:gd name="connsiteY1" fmla="*/ 198120 h 1359534"/>
                      <a:gd name="connsiteX2" fmla="*/ 1 w 174168"/>
                      <a:gd name="connsiteY2" fmla="*/ 1359534 h 1359534"/>
                      <a:gd name="connsiteX3" fmla="*/ 172155 w 174168"/>
                      <a:gd name="connsiteY3" fmla="*/ 1345582 h 1359534"/>
                      <a:gd name="connsiteX4" fmla="*/ 171120 w 174168"/>
                      <a:gd name="connsiteY4" fmla="*/ 195580 h 1359534"/>
                      <a:gd name="connsiteX5" fmla="*/ 82220 w 174168"/>
                      <a:gd name="connsiteY5" fmla="*/ 0 h 1359534"/>
                      <a:gd name="connsiteX0" fmla="*/ 82220 w 175823"/>
                      <a:gd name="connsiteY0" fmla="*/ 0 h 1359534"/>
                      <a:gd name="connsiteX1" fmla="*/ 11100 w 175823"/>
                      <a:gd name="connsiteY1" fmla="*/ 198120 h 1359534"/>
                      <a:gd name="connsiteX2" fmla="*/ 1 w 175823"/>
                      <a:gd name="connsiteY2" fmla="*/ 1359534 h 1359534"/>
                      <a:gd name="connsiteX3" fmla="*/ 175822 w 175823"/>
                      <a:gd name="connsiteY3" fmla="*/ 1347150 h 1359534"/>
                      <a:gd name="connsiteX4" fmla="*/ 171120 w 175823"/>
                      <a:gd name="connsiteY4" fmla="*/ 195580 h 1359534"/>
                      <a:gd name="connsiteX5" fmla="*/ 82220 w 175823"/>
                      <a:gd name="connsiteY5" fmla="*/ 0 h 1359534"/>
                      <a:gd name="connsiteX0" fmla="*/ 82220 w 174168"/>
                      <a:gd name="connsiteY0" fmla="*/ 0 h 1359534"/>
                      <a:gd name="connsiteX1" fmla="*/ 11100 w 174168"/>
                      <a:gd name="connsiteY1" fmla="*/ 198120 h 1359534"/>
                      <a:gd name="connsiteX2" fmla="*/ 1 w 174168"/>
                      <a:gd name="connsiteY2" fmla="*/ 1359534 h 1359534"/>
                      <a:gd name="connsiteX3" fmla="*/ 171377 w 174168"/>
                      <a:gd name="connsiteY3" fmla="*/ 1358793 h 1359534"/>
                      <a:gd name="connsiteX4" fmla="*/ 171120 w 174168"/>
                      <a:gd name="connsiteY4" fmla="*/ 195580 h 1359534"/>
                      <a:gd name="connsiteX5" fmla="*/ 82220 w 174168"/>
                      <a:gd name="connsiteY5" fmla="*/ 0 h 1359534"/>
                      <a:gd name="connsiteX0" fmla="*/ 82220 w 174168"/>
                      <a:gd name="connsiteY0" fmla="*/ 0 h 1359534"/>
                      <a:gd name="connsiteX1" fmla="*/ 11100 w 174168"/>
                      <a:gd name="connsiteY1" fmla="*/ 198120 h 1359534"/>
                      <a:gd name="connsiteX2" fmla="*/ 1 w 174168"/>
                      <a:gd name="connsiteY2" fmla="*/ 1359534 h 1359534"/>
                      <a:gd name="connsiteX3" fmla="*/ 172932 w 174168"/>
                      <a:gd name="connsiteY3" fmla="*/ 1332371 h 1359534"/>
                      <a:gd name="connsiteX4" fmla="*/ 171120 w 174168"/>
                      <a:gd name="connsiteY4" fmla="*/ 195580 h 1359534"/>
                      <a:gd name="connsiteX5" fmla="*/ 82220 w 174168"/>
                      <a:gd name="connsiteY5" fmla="*/ 0 h 1359534"/>
                      <a:gd name="connsiteX0" fmla="*/ 82220 w 174168"/>
                      <a:gd name="connsiteY0" fmla="*/ 0 h 1359534"/>
                      <a:gd name="connsiteX1" fmla="*/ 11100 w 174168"/>
                      <a:gd name="connsiteY1" fmla="*/ 198120 h 1359534"/>
                      <a:gd name="connsiteX2" fmla="*/ 1 w 174168"/>
                      <a:gd name="connsiteY2" fmla="*/ 1359534 h 1359534"/>
                      <a:gd name="connsiteX3" fmla="*/ 163339 w 174168"/>
                      <a:gd name="connsiteY3" fmla="*/ 1346325 h 1359534"/>
                      <a:gd name="connsiteX4" fmla="*/ 171120 w 174168"/>
                      <a:gd name="connsiteY4" fmla="*/ 195580 h 1359534"/>
                      <a:gd name="connsiteX5" fmla="*/ 82220 w 174168"/>
                      <a:gd name="connsiteY5" fmla="*/ 0 h 1359534"/>
                      <a:gd name="connsiteX0" fmla="*/ 77071 w 169019"/>
                      <a:gd name="connsiteY0" fmla="*/ 0 h 1357218"/>
                      <a:gd name="connsiteX1" fmla="*/ 5951 w 169019"/>
                      <a:gd name="connsiteY1" fmla="*/ 198120 h 1357218"/>
                      <a:gd name="connsiteX2" fmla="*/ 0 w 169019"/>
                      <a:gd name="connsiteY2" fmla="*/ 1357219 h 1357218"/>
                      <a:gd name="connsiteX3" fmla="*/ 158190 w 169019"/>
                      <a:gd name="connsiteY3" fmla="*/ 1346325 h 1357218"/>
                      <a:gd name="connsiteX4" fmla="*/ 165971 w 169019"/>
                      <a:gd name="connsiteY4" fmla="*/ 195580 h 1357218"/>
                      <a:gd name="connsiteX5" fmla="*/ 77071 w 169019"/>
                      <a:gd name="connsiteY5" fmla="*/ 0 h 1357218"/>
                      <a:gd name="connsiteX0" fmla="*/ 77775 w 169723"/>
                      <a:gd name="connsiteY0" fmla="*/ 0 h 1347886"/>
                      <a:gd name="connsiteX1" fmla="*/ 6655 w 169723"/>
                      <a:gd name="connsiteY1" fmla="*/ 198120 h 1347886"/>
                      <a:gd name="connsiteX2" fmla="*/ 0 w 169723"/>
                      <a:gd name="connsiteY2" fmla="*/ 1347886 h 1347886"/>
                      <a:gd name="connsiteX3" fmla="*/ 158894 w 169723"/>
                      <a:gd name="connsiteY3" fmla="*/ 1346325 h 1347886"/>
                      <a:gd name="connsiteX4" fmla="*/ 166675 w 169723"/>
                      <a:gd name="connsiteY4" fmla="*/ 195580 h 1347886"/>
                      <a:gd name="connsiteX5" fmla="*/ 77775 w 169723"/>
                      <a:gd name="connsiteY5" fmla="*/ 0 h 1347886"/>
                      <a:gd name="connsiteX0" fmla="*/ 77775 w 163798"/>
                      <a:gd name="connsiteY0" fmla="*/ 0 h 1347886"/>
                      <a:gd name="connsiteX1" fmla="*/ 6655 w 163798"/>
                      <a:gd name="connsiteY1" fmla="*/ 198120 h 1347886"/>
                      <a:gd name="connsiteX2" fmla="*/ 0 w 163798"/>
                      <a:gd name="connsiteY2" fmla="*/ 1347886 h 1347886"/>
                      <a:gd name="connsiteX3" fmla="*/ 158894 w 163798"/>
                      <a:gd name="connsiteY3" fmla="*/ 1346325 h 1347886"/>
                      <a:gd name="connsiteX4" fmla="*/ 160749 w 163798"/>
                      <a:gd name="connsiteY4" fmla="*/ 211104 h 1347886"/>
                      <a:gd name="connsiteX5" fmla="*/ 77775 w 163798"/>
                      <a:gd name="connsiteY5" fmla="*/ 0 h 1347886"/>
                      <a:gd name="connsiteX0" fmla="*/ 77775 w 160204"/>
                      <a:gd name="connsiteY0" fmla="*/ 0 h 1347886"/>
                      <a:gd name="connsiteX1" fmla="*/ 6655 w 160204"/>
                      <a:gd name="connsiteY1" fmla="*/ 198120 h 1347886"/>
                      <a:gd name="connsiteX2" fmla="*/ 0 w 160204"/>
                      <a:gd name="connsiteY2" fmla="*/ 1347886 h 1347886"/>
                      <a:gd name="connsiteX3" fmla="*/ 158894 w 160204"/>
                      <a:gd name="connsiteY3" fmla="*/ 1346325 h 1347886"/>
                      <a:gd name="connsiteX4" fmla="*/ 157156 w 160204"/>
                      <a:gd name="connsiteY4" fmla="*/ 186994 h 1347886"/>
                      <a:gd name="connsiteX5" fmla="*/ 77775 w 160204"/>
                      <a:gd name="connsiteY5" fmla="*/ 0 h 13478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0204" h="1347886">
                        <a:moveTo>
                          <a:pt x="77775" y="0"/>
                        </a:moveTo>
                        <a:lnTo>
                          <a:pt x="6655" y="198120"/>
                        </a:lnTo>
                        <a:cubicBezTo>
                          <a:pt x="5808" y="685800"/>
                          <a:pt x="847" y="860206"/>
                          <a:pt x="0" y="1347886"/>
                        </a:cubicBezTo>
                        <a:lnTo>
                          <a:pt x="158894" y="1346325"/>
                        </a:lnTo>
                        <a:cubicBezTo>
                          <a:pt x="155845" y="966349"/>
                          <a:pt x="160205" y="566970"/>
                          <a:pt x="157156" y="186994"/>
                        </a:cubicBezTo>
                        <a:lnTo>
                          <a:pt x="77775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" name="Forme libre 34"/>
                  <p:cNvSpPr/>
                  <p:nvPr/>
                </p:nvSpPr>
                <p:spPr>
                  <a:xfrm rot="253915">
                    <a:off x="3381168" y="2005088"/>
                    <a:ext cx="228019" cy="486521"/>
                  </a:xfrm>
                  <a:custGeom>
                    <a:avLst/>
                    <a:gdLst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40970 w 245745"/>
                      <a:gd name="connsiteY3" fmla="*/ 259080 h 461010"/>
                      <a:gd name="connsiteX4" fmla="*/ 209550 w 245745"/>
                      <a:gd name="connsiteY4" fmla="*/ 434340 h 461010"/>
                      <a:gd name="connsiteX5" fmla="*/ 160020 w 245745"/>
                      <a:gd name="connsiteY5" fmla="*/ 461010 h 461010"/>
                      <a:gd name="connsiteX6" fmla="*/ 85725 w 245745"/>
                      <a:gd name="connsiteY6" fmla="*/ 287655 h 461010"/>
                      <a:gd name="connsiteX7" fmla="*/ 0 w 245745"/>
                      <a:gd name="connsiteY7" fmla="*/ 342900 h 461010"/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40970 w 245745"/>
                      <a:gd name="connsiteY3" fmla="*/ 259080 h 461010"/>
                      <a:gd name="connsiteX4" fmla="*/ 216024 w 245745"/>
                      <a:gd name="connsiteY4" fmla="*/ 432048 h 461010"/>
                      <a:gd name="connsiteX5" fmla="*/ 160020 w 245745"/>
                      <a:gd name="connsiteY5" fmla="*/ 461010 h 461010"/>
                      <a:gd name="connsiteX6" fmla="*/ 85725 w 245745"/>
                      <a:gd name="connsiteY6" fmla="*/ 287655 h 461010"/>
                      <a:gd name="connsiteX7" fmla="*/ 0 w 245745"/>
                      <a:gd name="connsiteY7" fmla="*/ 342900 h 461010"/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40970 w 245745"/>
                      <a:gd name="connsiteY3" fmla="*/ 259080 h 461010"/>
                      <a:gd name="connsiteX4" fmla="*/ 216024 w 245745"/>
                      <a:gd name="connsiteY4" fmla="*/ 432048 h 461010"/>
                      <a:gd name="connsiteX5" fmla="*/ 160020 w 245745"/>
                      <a:gd name="connsiteY5" fmla="*/ 461010 h 461010"/>
                      <a:gd name="connsiteX6" fmla="*/ 72008 w 245745"/>
                      <a:gd name="connsiteY6" fmla="*/ 288032 h 461010"/>
                      <a:gd name="connsiteX7" fmla="*/ 0 w 245745"/>
                      <a:gd name="connsiteY7" fmla="*/ 342900 h 461010"/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40970 w 245745"/>
                      <a:gd name="connsiteY3" fmla="*/ 259080 h 461010"/>
                      <a:gd name="connsiteX4" fmla="*/ 216024 w 245745"/>
                      <a:gd name="connsiteY4" fmla="*/ 432048 h 461010"/>
                      <a:gd name="connsiteX5" fmla="*/ 160020 w 245745"/>
                      <a:gd name="connsiteY5" fmla="*/ 461010 h 461010"/>
                      <a:gd name="connsiteX6" fmla="*/ 72008 w 245745"/>
                      <a:gd name="connsiteY6" fmla="*/ 280412 h 461010"/>
                      <a:gd name="connsiteX7" fmla="*/ 0 w 245745"/>
                      <a:gd name="connsiteY7" fmla="*/ 342900 h 461010"/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36363 w 245745"/>
                      <a:gd name="connsiteY3" fmla="*/ 253157 h 461010"/>
                      <a:gd name="connsiteX4" fmla="*/ 216024 w 245745"/>
                      <a:gd name="connsiteY4" fmla="*/ 432048 h 461010"/>
                      <a:gd name="connsiteX5" fmla="*/ 160020 w 245745"/>
                      <a:gd name="connsiteY5" fmla="*/ 461010 h 461010"/>
                      <a:gd name="connsiteX6" fmla="*/ 72008 w 245745"/>
                      <a:gd name="connsiteY6" fmla="*/ 280412 h 461010"/>
                      <a:gd name="connsiteX7" fmla="*/ 0 w 245745"/>
                      <a:gd name="connsiteY7" fmla="*/ 342900 h 461010"/>
                      <a:gd name="connsiteX0" fmla="*/ 23817 w 269562"/>
                      <a:gd name="connsiteY0" fmla="*/ 335639 h 453749"/>
                      <a:gd name="connsiteX1" fmla="*/ 0 w 269562"/>
                      <a:gd name="connsiteY1" fmla="*/ 0 h 453749"/>
                      <a:gd name="connsiteX2" fmla="*/ 269562 w 269562"/>
                      <a:gd name="connsiteY2" fmla="*/ 246104 h 453749"/>
                      <a:gd name="connsiteX3" fmla="*/ 160180 w 269562"/>
                      <a:gd name="connsiteY3" fmla="*/ 245896 h 453749"/>
                      <a:gd name="connsiteX4" fmla="*/ 239841 w 269562"/>
                      <a:gd name="connsiteY4" fmla="*/ 424787 h 453749"/>
                      <a:gd name="connsiteX5" fmla="*/ 183837 w 269562"/>
                      <a:gd name="connsiteY5" fmla="*/ 453749 h 453749"/>
                      <a:gd name="connsiteX6" fmla="*/ 95825 w 269562"/>
                      <a:gd name="connsiteY6" fmla="*/ 273151 h 453749"/>
                      <a:gd name="connsiteX7" fmla="*/ 23817 w 269562"/>
                      <a:gd name="connsiteY7" fmla="*/ 335639 h 453749"/>
                      <a:gd name="connsiteX0" fmla="*/ 23817 w 239841"/>
                      <a:gd name="connsiteY0" fmla="*/ 335639 h 453749"/>
                      <a:gd name="connsiteX1" fmla="*/ 0 w 239841"/>
                      <a:gd name="connsiteY1" fmla="*/ 0 h 453749"/>
                      <a:gd name="connsiteX2" fmla="*/ 160180 w 239841"/>
                      <a:gd name="connsiteY2" fmla="*/ 245896 h 453749"/>
                      <a:gd name="connsiteX3" fmla="*/ 239841 w 239841"/>
                      <a:gd name="connsiteY3" fmla="*/ 424787 h 453749"/>
                      <a:gd name="connsiteX4" fmla="*/ 183837 w 239841"/>
                      <a:gd name="connsiteY4" fmla="*/ 453749 h 453749"/>
                      <a:gd name="connsiteX5" fmla="*/ 95825 w 239841"/>
                      <a:gd name="connsiteY5" fmla="*/ 273151 h 453749"/>
                      <a:gd name="connsiteX6" fmla="*/ 23817 w 239841"/>
                      <a:gd name="connsiteY6" fmla="*/ 335639 h 453749"/>
                      <a:gd name="connsiteX0" fmla="*/ 23817 w 239841"/>
                      <a:gd name="connsiteY0" fmla="*/ 335639 h 453749"/>
                      <a:gd name="connsiteX1" fmla="*/ 0 w 239841"/>
                      <a:gd name="connsiteY1" fmla="*/ 0 h 453749"/>
                      <a:gd name="connsiteX2" fmla="*/ 239841 w 239841"/>
                      <a:gd name="connsiteY2" fmla="*/ 424787 h 453749"/>
                      <a:gd name="connsiteX3" fmla="*/ 183837 w 239841"/>
                      <a:gd name="connsiteY3" fmla="*/ 453749 h 453749"/>
                      <a:gd name="connsiteX4" fmla="*/ 95825 w 239841"/>
                      <a:gd name="connsiteY4" fmla="*/ 273151 h 453749"/>
                      <a:gd name="connsiteX5" fmla="*/ 23817 w 239841"/>
                      <a:gd name="connsiteY5" fmla="*/ 335639 h 453749"/>
                      <a:gd name="connsiteX0" fmla="*/ 23817 w 211018"/>
                      <a:gd name="connsiteY0" fmla="*/ 335639 h 453749"/>
                      <a:gd name="connsiteX1" fmla="*/ 0 w 211018"/>
                      <a:gd name="connsiteY1" fmla="*/ 0 h 453749"/>
                      <a:gd name="connsiteX2" fmla="*/ 211018 w 211018"/>
                      <a:gd name="connsiteY2" fmla="*/ 442304 h 453749"/>
                      <a:gd name="connsiteX3" fmla="*/ 183837 w 211018"/>
                      <a:gd name="connsiteY3" fmla="*/ 453749 h 453749"/>
                      <a:gd name="connsiteX4" fmla="*/ 95825 w 211018"/>
                      <a:gd name="connsiteY4" fmla="*/ 273151 h 453749"/>
                      <a:gd name="connsiteX5" fmla="*/ 23817 w 211018"/>
                      <a:gd name="connsiteY5" fmla="*/ 335639 h 453749"/>
                      <a:gd name="connsiteX0" fmla="*/ 23817 w 209591"/>
                      <a:gd name="connsiteY0" fmla="*/ 335639 h 453749"/>
                      <a:gd name="connsiteX1" fmla="*/ 0 w 209591"/>
                      <a:gd name="connsiteY1" fmla="*/ 0 h 453749"/>
                      <a:gd name="connsiteX2" fmla="*/ 209591 w 209591"/>
                      <a:gd name="connsiteY2" fmla="*/ 439338 h 453749"/>
                      <a:gd name="connsiteX3" fmla="*/ 183837 w 209591"/>
                      <a:gd name="connsiteY3" fmla="*/ 453749 h 453749"/>
                      <a:gd name="connsiteX4" fmla="*/ 95825 w 209591"/>
                      <a:gd name="connsiteY4" fmla="*/ 273151 h 453749"/>
                      <a:gd name="connsiteX5" fmla="*/ 23817 w 209591"/>
                      <a:gd name="connsiteY5" fmla="*/ 335639 h 453749"/>
                      <a:gd name="connsiteX0" fmla="*/ 23817 w 211018"/>
                      <a:gd name="connsiteY0" fmla="*/ 335639 h 453749"/>
                      <a:gd name="connsiteX1" fmla="*/ 0 w 211018"/>
                      <a:gd name="connsiteY1" fmla="*/ 0 h 453749"/>
                      <a:gd name="connsiteX2" fmla="*/ 211018 w 211018"/>
                      <a:gd name="connsiteY2" fmla="*/ 442304 h 453749"/>
                      <a:gd name="connsiteX3" fmla="*/ 183837 w 211018"/>
                      <a:gd name="connsiteY3" fmla="*/ 453749 h 453749"/>
                      <a:gd name="connsiteX4" fmla="*/ 95825 w 211018"/>
                      <a:gd name="connsiteY4" fmla="*/ 273151 h 453749"/>
                      <a:gd name="connsiteX5" fmla="*/ 23817 w 211018"/>
                      <a:gd name="connsiteY5" fmla="*/ 335639 h 453749"/>
                      <a:gd name="connsiteX0" fmla="*/ 23817 w 209472"/>
                      <a:gd name="connsiteY0" fmla="*/ 335639 h 453749"/>
                      <a:gd name="connsiteX1" fmla="*/ 0 w 209472"/>
                      <a:gd name="connsiteY1" fmla="*/ 0 h 453749"/>
                      <a:gd name="connsiteX2" fmla="*/ 209472 w 209472"/>
                      <a:gd name="connsiteY2" fmla="*/ 440253 h 453749"/>
                      <a:gd name="connsiteX3" fmla="*/ 183837 w 209472"/>
                      <a:gd name="connsiteY3" fmla="*/ 453749 h 453749"/>
                      <a:gd name="connsiteX4" fmla="*/ 95825 w 209472"/>
                      <a:gd name="connsiteY4" fmla="*/ 273151 h 453749"/>
                      <a:gd name="connsiteX5" fmla="*/ 23817 w 209472"/>
                      <a:gd name="connsiteY5" fmla="*/ 335639 h 453749"/>
                      <a:gd name="connsiteX0" fmla="*/ 23817 w 209472"/>
                      <a:gd name="connsiteY0" fmla="*/ 335639 h 453749"/>
                      <a:gd name="connsiteX1" fmla="*/ 0 w 209472"/>
                      <a:gd name="connsiteY1" fmla="*/ 0 h 453749"/>
                      <a:gd name="connsiteX2" fmla="*/ 209472 w 209472"/>
                      <a:gd name="connsiteY2" fmla="*/ 440253 h 453749"/>
                      <a:gd name="connsiteX3" fmla="*/ 183837 w 209472"/>
                      <a:gd name="connsiteY3" fmla="*/ 453749 h 453749"/>
                      <a:gd name="connsiteX4" fmla="*/ 97291 w 209472"/>
                      <a:gd name="connsiteY4" fmla="*/ 273005 h 453749"/>
                      <a:gd name="connsiteX5" fmla="*/ 23817 w 209472"/>
                      <a:gd name="connsiteY5" fmla="*/ 335639 h 453749"/>
                      <a:gd name="connsiteX0" fmla="*/ 23817 w 209913"/>
                      <a:gd name="connsiteY0" fmla="*/ 335639 h 453749"/>
                      <a:gd name="connsiteX1" fmla="*/ 0 w 209913"/>
                      <a:gd name="connsiteY1" fmla="*/ 0 h 453749"/>
                      <a:gd name="connsiteX2" fmla="*/ 209913 w 209913"/>
                      <a:gd name="connsiteY2" fmla="*/ 440879 h 453749"/>
                      <a:gd name="connsiteX3" fmla="*/ 183837 w 209913"/>
                      <a:gd name="connsiteY3" fmla="*/ 453749 h 453749"/>
                      <a:gd name="connsiteX4" fmla="*/ 97291 w 209913"/>
                      <a:gd name="connsiteY4" fmla="*/ 273005 h 453749"/>
                      <a:gd name="connsiteX5" fmla="*/ 23817 w 209913"/>
                      <a:gd name="connsiteY5" fmla="*/ 335639 h 453749"/>
                      <a:gd name="connsiteX0" fmla="*/ 25096 w 211192"/>
                      <a:gd name="connsiteY0" fmla="*/ 330553 h 448663"/>
                      <a:gd name="connsiteX1" fmla="*/ 0 w 211192"/>
                      <a:gd name="connsiteY1" fmla="*/ 0 h 448663"/>
                      <a:gd name="connsiteX2" fmla="*/ 211192 w 211192"/>
                      <a:gd name="connsiteY2" fmla="*/ 435793 h 448663"/>
                      <a:gd name="connsiteX3" fmla="*/ 185116 w 211192"/>
                      <a:gd name="connsiteY3" fmla="*/ 448663 h 448663"/>
                      <a:gd name="connsiteX4" fmla="*/ 98570 w 211192"/>
                      <a:gd name="connsiteY4" fmla="*/ 267919 h 448663"/>
                      <a:gd name="connsiteX5" fmla="*/ 25096 w 211192"/>
                      <a:gd name="connsiteY5" fmla="*/ 330553 h 448663"/>
                      <a:gd name="connsiteX0" fmla="*/ 25219 w 211315"/>
                      <a:gd name="connsiteY0" fmla="*/ 332357 h 450467"/>
                      <a:gd name="connsiteX1" fmla="*/ 0 w 211315"/>
                      <a:gd name="connsiteY1" fmla="*/ 0 h 450467"/>
                      <a:gd name="connsiteX2" fmla="*/ 211315 w 211315"/>
                      <a:gd name="connsiteY2" fmla="*/ 437597 h 450467"/>
                      <a:gd name="connsiteX3" fmla="*/ 185239 w 211315"/>
                      <a:gd name="connsiteY3" fmla="*/ 450467 h 450467"/>
                      <a:gd name="connsiteX4" fmla="*/ 98693 w 211315"/>
                      <a:gd name="connsiteY4" fmla="*/ 269723 h 450467"/>
                      <a:gd name="connsiteX5" fmla="*/ 25219 w 211315"/>
                      <a:gd name="connsiteY5" fmla="*/ 332357 h 450467"/>
                      <a:gd name="connsiteX0" fmla="*/ 22798 w 208894"/>
                      <a:gd name="connsiteY0" fmla="*/ 333521 h 451631"/>
                      <a:gd name="connsiteX1" fmla="*/ 0 w 208894"/>
                      <a:gd name="connsiteY1" fmla="*/ 0 h 451631"/>
                      <a:gd name="connsiteX2" fmla="*/ 208894 w 208894"/>
                      <a:gd name="connsiteY2" fmla="*/ 438761 h 451631"/>
                      <a:gd name="connsiteX3" fmla="*/ 182818 w 208894"/>
                      <a:gd name="connsiteY3" fmla="*/ 451631 h 451631"/>
                      <a:gd name="connsiteX4" fmla="*/ 96272 w 208894"/>
                      <a:gd name="connsiteY4" fmla="*/ 270887 h 451631"/>
                      <a:gd name="connsiteX5" fmla="*/ 22798 w 208894"/>
                      <a:gd name="connsiteY5" fmla="*/ 333521 h 451631"/>
                      <a:gd name="connsiteX0" fmla="*/ 26517 w 212613"/>
                      <a:gd name="connsiteY0" fmla="*/ 335830 h 453940"/>
                      <a:gd name="connsiteX1" fmla="*/ 0 w 212613"/>
                      <a:gd name="connsiteY1" fmla="*/ 0 h 453940"/>
                      <a:gd name="connsiteX2" fmla="*/ 212613 w 212613"/>
                      <a:gd name="connsiteY2" fmla="*/ 441070 h 453940"/>
                      <a:gd name="connsiteX3" fmla="*/ 186537 w 212613"/>
                      <a:gd name="connsiteY3" fmla="*/ 453940 h 453940"/>
                      <a:gd name="connsiteX4" fmla="*/ 99991 w 212613"/>
                      <a:gd name="connsiteY4" fmla="*/ 273196 h 453940"/>
                      <a:gd name="connsiteX5" fmla="*/ 26517 w 212613"/>
                      <a:gd name="connsiteY5" fmla="*/ 335830 h 453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12613" h="453940">
                        <a:moveTo>
                          <a:pt x="26517" y="335830"/>
                        </a:moveTo>
                        <a:lnTo>
                          <a:pt x="0" y="0"/>
                        </a:lnTo>
                        <a:lnTo>
                          <a:pt x="212613" y="441070"/>
                        </a:lnTo>
                        <a:lnTo>
                          <a:pt x="186537" y="453940"/>
                        </a:lnTo>
                        <a:lnTo>
                          <a:pt x="99991" y="273196"/>
                        </a:lnTo>
                        <a:lnTo>
                          <a:pt x="26517" y="33583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" name="Forme libre 35"/>
                  <p:cNvSpPr/>
                  <p:nvPr/>
                </p:nvSpPr>
                <p:spPr>
                  <a:xfrm rot="18760857" flipH="1">
                    <a:off x="3454586" y="1974490"/>
                    <a:ext cx="229691" cy="490397"/>
                  </a:xfrm>
                  <a:custGeom>
                    <a:avLst/>
                    <a:gdLst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40970 w 245745"/>
                      <a:gd name="connsiteY3" fmla="*/ 259080 h 461010"/>
                      <a:gd name="connsiteX4" fmla="*/ 209550 w 245745"/>
                      <a:gd name="connsiteY4" fmla="*/ 434340 h 461010"/>
                      <a:gd name="connsiteX5" fmla="*/ 160020 w 245745"/>
                      <a:gd name="connsiteY5" fmla="*/ 461010 h 461010"/>
                      <a:gd name="connsiteX6" fmla="*/ 85725 w 245745"/>
                      <a:gd name="connsiteY6" fmla="*/ 287655 h 461010"/>
                      <a:gd name="connsiteX7" fmla="*/ 0 w 245745"/>
                      <a:gd name="connsiteY7" fmla="*/ 342900 h 461010"/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40970 w 245745"/>
                      <a:gd name="connsiteY3" fmla="*/ 259080 h 461010"/>
                      <a:gd name="connsiteX4" fmla="*/ 216024 w 245745"/>
                      <a:gd name="connsiteY4" fmla="*/ 432048 h 461010"/>
                      <a:gd name="connsiteX5" fmla="*/ 160020 w 245745"/>
                      <a:gd name="connsiteY5" fmla="*/ 461010 h 461010"/>
                      <a:gd name="connsiteX6" fmla="*/ 85725 w 245745"/>
                      <a:gd name="connsiteY6" fmla="*/ 287655 h 461010"/>
                      <a:gd name="connsiteX7" fmla="*/ 0 w 245745"/>
                      <a:gd name="connsiteY7" fmla="*/ 342900 h 461010"/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40970 w 245745"/>
                      <a:gd name="connsiteY3" fmla="*/ 259080 h 461010"/>
                      <a:gd name="connsiteX4" fmla="*/ 216024 w 245745"/>
                      <a:gd name="connsiteY4" fmla="*/ 432048 h 461010"/>
                      <a:gd name="connsiteX5" fmla="*/ 160020 w 245745"/>
                      <a:gd name="connsiteY5" fmla="*/ 461010 h 461010"/>
                      <a:gd name="connsiteX6" fmla="*/ 72008 w 245745"/>
                      <a:gd name="connsiteY6" fmla="*/ 288032 h 461010"/>
                      <a:gd name="connsiteX7" fmla="*/ 0 w 245745"/>
                      <a:gd name="connsiteY7" fmla="*/ 342900 h 461010"/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40970 w 245745"/>
                      <a:gd name="connsiteY3" fmla="*/ 259080 h 461010"/>
                      <a:gd name="connsiteX4" fmla="*/ 216024 w 245745"/>
                      <a:gd name="connsiteY4" fmla="*/ 432048 h 461010"/>
                      <a:gd name="connsiteX5" fmla="*/ 160020 w 245745"/>
                      <a:gd name="connsiteY5" fmla="*/ 461010 h 461010"/>
                      <a:gd name="connsiteX6" fmla="*/ 72008 w 245745"/>
                      <a:gd name="connsiteY6" fmla="*/ 280412 h 461010"/>
                      <a:gd name="connsiteX7" fmla="*/ 0 w 245745"/>
                      <a:gd name="connsiteY7" fmla="*/ 342900 h 461010"/>
                      <a:gd name="connsiteX0" fmla="*/ 0 w 245745"/>
                      <a:gd name="connsiteY0" fmla="*/ 342900 h 461010"/>
                      <a:gd name="connsiteX1" fmla="*/ 1905 w 245745"/>
                      <a:gd name="connsiteY1" fmla="*/ 0 h 461010"/>
                      <a:gd name="connsiteX2" fmla="*/ 245745 w 245745"/>
                      <a:gd name="connsiteY2" fmla="*/ 253365 h 461010"/>
                      <a:gd name="connsiteX3" fmla="*/ 136363 w 245745"/>
                      <a:gd name="connsiteY3" fmla="*/ 253157 h 461010"/>
                      <a:gd name="connsiteX4" fmla="*/ 216024 w 245745"/>
                      <a:gd name="connsiteY4" fmla="*/ 432048 h 461010"/>
                      <a:gd name="connsiteX5" fmla="*/ 160020 w 245745"/>
                      <a:gd name="connsiteY5" fmla="*/ 461010 h 461010"/>
                      <a:gd name="connsiteX6" fmla="*/ 72008 w 245745"/>
                      <a:gd name="connsiteY6" fmla="*/ 280412 h 461010"/>
                      <a:gd name="connsiteX7" fmla="*/ 0 w 245745"/>
                      <a:gd name="connsiteY7" fmla="*/ 342900 h 461010"/>
                      <a:gd name="connsiteX0" fmla="*/ 23817 w 269562"/>
                      <a:gd name="connsiteY0" fmla="*/ 335639 h 453749"/>
                      <a:gd name="connsiteX1" fmla="*/ 0 w 269562"/>
                      <a:gd name="connsiteY1" fmla="*/ 0 h 453749"/>
                      <a:gd name="connsiteX2" fmla="*/ 269562 w 269562"/>
                      <a:gd name="connsiteY2" fmla="*/ 246104 h 453749"/>
                      <a:gd name="connsiteX3" fmla="*/ 160180 w 269562"/>
                      <a:gd name="connsiteY3" fmla="*/ 245896 h 453749"/>
                      <a:gd name="connsiteX4" fmla="*/ 239841 w 269562"/>
                      <a:gd name="connsiteY4" fmla="*/ 424787 h 453749"/>
                      <a:gd name="connsiteX5" fmla="*/ 183837 w 269562"/>
                      <a:gd name="connsiteY5" fmla="*/ 453749 h 453749"/>
                      <a:gd name="connsiteX6" fmla="*/ 95825 w 269562"/>
                      <a:gd name="connsiteY6" fmla="*/ 273151 h 453749"/>
                      <a:gd name="connsiteX7" fmla="*/ 23817 w 269562"/>
                      <a:gd name="connsiteY7" fmla="*/ 335639 h 453749"/>
                      <a:gd name="connsiteX0" fmla="*/ 23817 w 239841"/>
                      <a:gd name="connsiteY0" fmla="*/ 335639 h 453749"/>
                      <a:gd name="connsiteX1" fmla="*/ 0 w 239841"/>
                      <a:gd name="connsiteY1" fmla="*/ 0 h 453749"/>
                      <a:gd name="connsiteX2" fmla="*/ 160180 w 239841"/>
                      <a:gd name="connsiteY2" fmla="*/ 245896 h 453749"/>
                      <a:gd name="connsiteX3" fmla="*/ 239841 w 239841"/>
                      <a:gd name="connsiteY3" fmla="*/ 424787 h 453749"/>
                      <a:gd name="connsiteX4" fmla="*/ 183837 w 239841"/>
                      <a:gd name="connsiteY4" fmla="*/ 453749 h 453749"/>
                      <a:gd name="connsiteX5" fmla="*/ 95825 w 239841"/>
                      <a:gd name="connsiteY5" fmla="*/ 273151 h 453749"/>
                      <a:gd name="connsiteX6" fmla="*/ 23817 w 239841"/>
                      <a:gd name="connsiteY6" fmla="*/ 335639 h 453749"/>
                      <a:gd name="connsiteX0" fmla="*/ 23817 w 239841"/>
                      <a:gd name="connsiteY0" fmla="*/ 335639 h 453749"/>
                      <a:gd name="connsiteX1" fmla="*/ 0 w 239841"/>
                      <a:gd name="connsiteY1" fmla="*/ 0 h 453749"/>
                      <a:gd name="connsiteX2" fmla="*/ 239841 w 239841"/>
                      <a:gd name="connsiteY2" fmla="*/ 424787 h 453749"/>
                      <a:gd name="connsiteX3" fmla="*/ 183837 w 239841"/>
                      <a:gd name="connsiteY3" fmla="*/ 453749 h 453749"/>
                      <a:gd name="connsiteX4" fmla="*/ 95825 w 239841"/>
                      <a:gd name="connsiteY4" fmla="*/ 273151 h 453749"/>
                      <a:gd name="connsiteX5" fmla="*/ 23817 w 239841"/>
                      <a:gd name="connsiteY5" fmla="*/ 335639 h 453749"/>
                      <a:gd name="connsiteX0" fmla="*/ 23817 w 211018"/>
                      <a:gd name="connsiteY0" fmla="*/ 335639 h 453749"/>
                      <a:gd name="connsiteX1" fmla="*/ 0 w 211018"/>
                      <a:gd name="connsiteY1" fmla="*/ 0 h 453749"/>
                      <a:gd name="connsiteX2" fmla="*/ 211018 w 211018"/>
                      <a:gd name="connsiteY2" fmla="*/ 442304 h 453749"/>
                      <a:gd name="connsiteX3" fmla="*/ 183837 w 211018"/>
                      <a:gd name="connsiteY3" fmla="*/ 453749 h 453749"/>
                      <a:gd name="connsiteX4" fmla="*/ 95825 w 211018"/>
                      <a:gd name="connsiteY4" fmla="*/ 273151 h 453749"/>
                      <a:gd name="connsiteX5" fmla="*/ 23817 w 211018"/>
                      <a:gd name="connsiteY5" fmla="*/ 335639 h 453749"/>
                      <a:gd name="connsiteX0" fmla="*/ 23817 w 209591"/>
                      <a:gd name="connsiteY0" fmla="*/ 335639 h 453749"/>
                      <a:gd name="connsiteX1" fmla="*/ 0 w 209591"/>
                      <a:gd name="connsiteY1" fmla="*/ 0 h 453749"/>
                      <a:gd name="connsiteX2" fmla="*/ 209591 w 209591"/>
                      <a:gd name="connsiteY2" fmla="*/ 439338 h 453749"/>
                      <a:gd name="connsiteX3" fmla="*/ 183837 w 209591"/>
                      <a:gd name="connsiteY3" fmla="*/ 453749 h 453749"/>
                      <a:gd name="connsiteX4" fmla="*/ 95825 w 209591"/>
                      <a:gd name="connsiteY4" fmla="*/ 273151 h 453749"/>
                      <a:gd name="connsiteX5" fmla="*/ 23817 w 209591"/>
                      <a:gd name="connsiteY5" fmla="*/ 335639 h 453749"/>
                      <a:gd name="connsiteX0" fmla="*/ 23817 w 211018"/>
                      <a:gd name="connsiteY0" fmla="*/ 335639 h 453749"/>
                      <a:gd name="connsiteX1" fmla="*/ 0 w 211018"/>
                      <a:gd name="connsiteY1" fmla="*/ 0 h 453749"/>
                      <a:gd name="connsiteX2" fmla="*/ 211018 w 211018"/>
                      <a:gd name="connsiteY2" fmla="*/ 442304 h 453749"/>
                      <a:gd name="connsiteX3" fmla="*/ 183837 w 211018"/>
                      <a:gd name="connsiteY3" fmla="*/ 453749 h 453749"/>
                      <a:gd name="connsiteX4" fmla="*/ 95825 w 211018"/>
                      <a:gd name="connsiteY4" fmla="*/ 273151 h 453749"/>
                      <a:gd name="connsiteX5" fmla="*/ 23817 w 211018"/>
                      <a:gd name="connsiteY5" fmla="*/ 335639 h 453749"/>
                      <a:gd name="connsiteX0" fmla="*/ 23817 w 209472"/>
                      <a:gd name="connsiteY0" fmla="*/ 335639 h 453749"/>
                      <a:gd name="connsiteX1" fmla="*/ 0 w 209472"/>
                      <a:gd name="connsiteY1" fmla="*/ 0 h 453749"/>
                      <a:gd name="connsiteX2" fmla="*/ 209472 w 209472"/>
                      <a:gd name="connsiteY2" fmla="*/ 440253 h 453749"/>
                      <a:gd name="connsiteX3" fmla="*/ 183837 w 209472"/>
                      <a:gd name="connsiteY3" fmla="*/ 453749 h 453749"/>
                      <a:gd name="connsiteX4" fmla="*/ 95825 w 209472"/>
                      <a:gd name="connsiteY4" fmla="*/ 273151 h 453749"/>
                      <a:gd name="connsiteX5" fmla="*/ 23817 w 209472"/>
                      <a:gd name="connsiteY5" fmla="*/ 335639 h 453749"/>
                      <a:gd name="connsiteX0" fmla="*/ 23817 w 209472"/>
                      <a:gd name="connsiteY0" fmla="*/ 335639 h 453749"/>
                      <a:gd name="connsiteX1" fmla="*/ 0 w 209472"/>
                      <a:gd name="connsiteY1" fmla="*/ 0 h 453749"/>
                      <a:gd name="connsiteX2" fmla="*/ 209472 w 209472"/>
                      <a:gd name="connsiteY2" fmla="*/ 440253 h 453749"/>
                      <a:gd name="connsiteX3" fmla="*/ 183837 w 209472"/>
                      <a:gd name="connsiteY3" fmla="*/ 453749 h 453749"/>
                      <a:gd name="connsiteX4" fmla="*/ 97291 w 209472"/>
                      <a:gd name="connsiteY4" fmla="*/ 273005 h 453749"/>
                      <a:gd name="connsiteX5" fmla="*/ 23817 w 209472"/>
                      <a:gd name="connsiteY5" fmla="*/ 335639 h 453749"/>
                      <a:gd name="connsiteX0" fmla="*/ 23817 w 209913"/>
                      <a:gd name="connsiteY0" fmla="*/ 335639 h 453749"/>
                      <a:gd name="connsiteX1" fmla="*/ 0 w 209913"/>
                      <a:gd name="connsiteY1" fmla="*/ 0 h 453749"/>
                      <a:gd name="connsiteX2" fmla="*/ 209913 w 209913"/>
                      <a:gd name="connsiteY2" fmla="*/ 440879 h 453749"/>
                      <a:gd name="connsiteX3" fmla="*/ 183837 w 209913"/>
                      <a:gd name="connsiteY3" fmla="*/ 453749 h 453749"/>
                      <a:gd name="connsiteX4" fmla="*/ 97291 w 209913"/>
                      <a:gd name="connsiteY4" fmla="*/ 273005 h 453749"/>
                      <a:gd name="connsiteX5" fmla="*/ 23817 w 209913"/>
                      <a:gd name="connsiteY5" fmla="*/ 335639 h 453749"/>
                      <a:gd name="connsiteX0" fmla="*/ 25096 w 211192"/>
                      <a:gd name="connsiteY0" fmla="*/ 330553 h 448663"/>
                      <a:gd name="connsiteX1" fmla="*/ 0 w 211192"/>
                      <a:gd name="connsiteY1" fmla="*/ 0 h 448663"/>
                      <a:gd name="connsiteX2" fmla="*/ 211192 w 211192"/>
                      <a:gd name="connsiteY2" fmla="*/ 435793 h 448663"/>
                      <a:gd name="connsiteX3" fmla="*/ 185116 w 211192"/>
                      <a:gd name="connsiteY3" fmla="*/ 448663 h 448663"/>
                      <a:gd name="connsiteX4" fmla="*/ 98570 w 211192"/>
                      <a:gd name="connsiteY4" fmla="*/ 267919 h 448663"/>
                      <a:gd name="connsiteX5" fmla="*/ 25096 w 211192"/>
                      <a:gd name="connsiteY5" fmla="*/ 330553 h 448663"/>
                      <a:gd name="connsiteX0" fmla="*/ 25219 w 211315"/>
                      <a:gd name="connsiteY0" fmla="*/ 332357 h 450467"/>
                      <a:gd name="connsiteX1" fmla="*/ 0 w 211315"/>
                      <a:gd name="connsiteY1" fmla="*/ 0 h 450467"/>
                      <a:gd name="connsiteX2" fmla="*/ 211315 w 211315"/>
                      <a:gd name="connsiteY2" fmla="*/ 437597 h 450467"/>
                      <a:gd name="connsiteX3" fmla="*/ 185239 w 211315"/>
                      <a:gd name="connsiteY3" fmla="*/ 450467 h 450467"/>
                      <a:gd name="connsiteX4" fmla="*/ 98693 w 211315"/>
                      <a:gd name="connsiteY4" fmla="*/ 269723 h 450467"/>
                      <a:gd name="connsiteX5" fmla="*/ 25219 w 211315"/>
                      <a:gd name="connsiteY5" fmla="*/ 332357 h 450467"/>
                      <a:gd name="connsiteX0" fmla="*/ 22798 w 208894"/>
                      <a:gd name="connsiteY0" fmla="*/ 333521 h 451631"/>
                      <a:gd name="connsiteX1" fmla="*/ 0 w 208894"/>
                      <a:gd name="connsiteY1" fmla="*/ 0 h 451631"/>
                      <a:gd name="connsiteX2" fmla="*/ 208894 w 208894"/>
                      <a:gd name="connsiteY2" fmla="*/ 438761 h 451631"/>
                      <a:gd name="connsiteX3" fmla="*/ 182818 w 208894"/>
                      <a:gd name="connsiteY3" fmla="*/ 451631 h 451631"/>
                      <a:gd name="connsiteX4" fmla="*/ 96272 w 208894"/>
                      <a:gd name="connsiteY4" fmla="*/ 270887 h 451631"/>
                      <a:gd name="connsiteX5" fmla="*/ 22798 w 208894"/>
                      <a:gd name="connsiteY5" fmla="*/ 333521 h 451631"/>
                      <a:gd name="connsiteX0" fmla="*/ 26517 w 212613"/>
                      <a:gd name="connsiteY0" fmla="*/ 335830 h 453940"/>
                      <a:gd name="connsiteX1" fmla="*/ 0 w 212613"/>
                      <a:gd name="connsiteY1" fmla="*/ 0 h 453940"/>
                      <a:gd name="connsiteX2" fmla="*/ 212613 w 212613"/>
                      <a:gd name="connsiteY2" fmla="*/ 441070 h 453940"/>
                      <a:gd name="connsiteX3" fmla="*/ 186537 w 212613"/>
                      <a:gd name="connsiteY3" fmla="*/ 453940 h 453940"/>
                      <a:gd name="connsiteX4" fmla="*/ 99991 w 212613"/>
                      <a:gd name="connsiteY4" fmla="*/ 273196 h 453940"/>
                      <a:gd name="connsiteX5" fmla="*/ 26517 w 212613"/>
                      <a:gd name="connsiteY5" fmla="*/ 335830 h 4539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12613" h="453940">
                        <a:moveTo>
                          <a:pt x="26517" y="335830"/>
                        </a:moveTo>
                        <a:lnTo>
                          <a:pt x="0" y="0"/>
                        </a:lnTo>
                        <a:lnTo>
                          <a:pt x="212613" y="441070"/>
                        </a:lnTo>
                        <a:lnTo>
                          <a:pt x="186537" y="453940"/>
                        </a:lnTo>
                        <a:lnTo>
                          <a:pt x="99991" y="273196"/>
                        </a:lnTo>
                        <a:lnTo>
                          <a:pt x="26517" y="33583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20" name="Ellipse 19"/>
                <p:cNvSpPr/>
                <p:nvPr/>
              </p:nvSpPr>
              <p:spPr>
                <a:xfrm>
                  <a:off x="5420751" y="2885080"/>
                  <a:ext cx="449580" cy="44958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5715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sp>
          <p:nvSpPr>
            <p:cNvPr id="22" name="Forme libre 21"/>
            <p:cNvSpPr/>
            <p:nvPr/>
          </p:nvSpPr>
          <p:spPr>
            <a:xfrm rot="18760857" flipH="1">
              <a:off x="5786335" y="1331980"/>
              <a:ext cx="797785" cy="2213084"/>
            </a:xfrm>
            <a:custGeom>
              <a:avLst/>
              <a:gdLst>
                <a:gd name="connsiteX0" fmla="*/ 0 w 245745"/>
                <a:gd name="connsiteY0" fmla="*/ 342900 h 461010"/>
                <a:gd name="connsiteX1" fmla="*/ 1905 w 245745"/>
                <a:gd name="connsiteY1" fmla="*/ 0 h 461010"/>
                <a:gd name="connsiteX2" fmla="*/ 245745 w 245745"/>
                <a:gd name="connsiteY2" fmla="*/ 253365 h 461010"/>
                <a:gd name="connsiteX3" fmla="*/ 140970 w 245745"/>
                <a:gd name="connsiteY3" fmla="*/ 259080 h 461010"/>
                <a:gd name="connsiteX4" fmla="*/ 209550 w 245745"/>
                <a:gd name="connsiteY4" fmla="*/ 434340 h 461010"/>
                <a:gd name="connsiteX5" fmla="*/ 160020 w 245745"/>
                <a:gd name="connsiteY5" fmla="*/ 461010 h 461010"/>
                <a:gd name="connsiteX6" fmla="*/ 85725 w 245745"/>
                <a:gd name="connsiteY6" fmla="*/ 287655 h 461010"/>
                <a:gd name="connsiteX7" fmla="*/ 0 w 245745"/>
                <a:gd name="connsiteY7" fmla="*/ 342900 h 461010"/>
                <a:gd name="connsiteX0" fmla="*/ 0 w 245745"/>
                <a:gd name="connsiteY0" fmla="*/ 342900 h 461010"/>
                <a:gd name="connsiteX1" fmla="*/ 1905 w 245745"/>
                <a:gd name="connsiteY1" fmla="*/ 0 h 461010"/>
                <a:gd name="connsiteX2" fmla="*/ 245745 w 245745"/>
                <a:gd name="connsiteY2" fmla="*/ 253365 h 461010"/>
                <a:gd name="connsiteX3" fmla="*/ 140970 w 245745"/>
                <a:gd name="connsiteY3" fmla="*/ 259080 h 461010"/>
                <a:gd name="connsiteX4" fmla="*/ 216024 w 245745"/>
                <a:gd name="connsiteY4" fmla="*/ 432048 h 461010"/>
                <a:gd name="connsiteX5" fmla="*/ 160020 w 245745"/>
                <a:gd name="connsiteY5" fmla="*/ 461010 h 461010"/>
                <a:gd name="connsiteX6" fmla="*/ 85725 w 245745"/>
                <a:gd name="connsiteY6" fmla="*/ 287655 h 461010"/>
                <a:gd name="connsiteX7" fmla="*/ 0 w 245745"/>
                <a:gd name="connsiteY7" fmla="*/ 342900 h 461010"/>
                <a:gd name="connsiteX0" fmla="*/ 0 w 245745"/>
                <a:gd name="connsiteY0" fmla="*/ 342900 h 461010"/>
                <a:gd name="connsiteX1" fmla="*/ 1905 w 245745"/>
                <a:gd name="connsiteY1" fmla="*/ 0 h 461010"/>
                <a:gd name="connsiteX2" fmla="*/ 245745 w 245745"/>
                <a:gd name="connsiteY2" fmla="*/ 253365 h 461010"/>
                <a:gd name="connsiteX3" fmla="*/ 140970 w 245745"/>
                <a:gd name="connsiteY3" fmla="*/ 259080 h 461010"/>
                <a:gd name="connsiteX4" fmla="*/ 216024 w 245745"/>
                <a:gd name="connsiteY4" fmla="*/ 432048 h 461010"/>
                <a:gd name="connsiteX5" fmla="*/ 160020 w 245745"/>
                <a:gd name="connsiteY5" fmla="*/ 461010 h 461010"/>
                <a:gd name="connsiteX6" fmla="*/ 72008 w 245745"/>
                <a:gd name="connsiteY6" fmla="*/ 288032 h 461010"/>
                <a:gd name="connsiteX7" fmla="*/ 0 w 245745"/>
                <a:gd name="connsiteY7" fmla="*/ 342900 h 461010"/>
                <a:gd name="connsiteX0" fmla="*/ 0 w 245745"/>
                <a:gd name="connsiteY0" fmla="*/ 342900 h 461010"/>
                <a:gd name="connsiteX1" fmla="*/ 1905 w 245745"/>
                <a:gd name="connsiteY1" fmla="*/ 0 h 461010"/>
                <a:gd name="connsiteX2" fmla="*/ 245745 w 245745"/>
                <a:gd name="connsiteY2" fmla="*/ 253365 h 461010"/>
                <a:gd name="connsiteX3" fmla="*/ 140970 w 245745"/>
                <a:gd name="connsiteY3" fmla="*/ 259080 h 461010"/>
                <a:gd name="connsiteX4" fmla="*/ 216024 w 245745"/>
                <a:gd name="connsiteY4" fmla="*/ 432048 h 461010"/>
                <a:gd name="connsiteX5" fmla="*/ 160020 w 245745"/>
                <a:gd name="connsiteY5" fmla="*/ 461010 h 461010"/>
                <a:gd name="connsiteX6" fmla="*/ 72008 w 245745"/>
                <a:gd name="connsiteY6" fmla="*/ 280412 h 461010"/>
                <a:gd name="connsiteX7" fmla="*/ 0 w 245745"/>
                <a:gd name="connsiteY7" fmla="*/ 342900 h 461010"/>
                <a:gd name="connsiteX0" fmla="*/ 0 w 245745"/>
                <a:gd name="connsiteY0" fmla="*/ 342900 h 461010"/>
                <a:gd name="connsiteX1" fmla="*/ 1905 w 245745"/>
                <a:gd name="connsiteY1" fmla="*/ 0 h 461010"/>
                <a:gd name="connsiteX2" fmla="*/ 245745 w 245745"/>
                <a:gd name="connsiteY2" fmla="*/ 253365 h 461010"/>
                <a:gd name="connsiteX3" fmla="*/ 136363 w 245745"/>
                <a:gd name="connsiteY3" fmla="*/ 253157 h 461010"/>
                <a:gd name="connsiteX4" fmla="*/ 216024 w 245745"/>
                <a:gd name="connsiteY4" fmla="*/ 432048 h 461010"/>
                <a:gd name="connsiteX5" fmla="*/ 160020 w 245745"/>
                <a:gd name="connsiteY5" fmla="*/ 461010 h 461010"/>
                <a:gd name="connsiteX6" fmla="*/ 72008 w 245745"/>
                <a:gd name="connsiteY6" fmla="*/ 280412 h 461010"/>
                <a:gd name="connsiteX7" fmla="*/ 0 w 245745"/>
                <a:gd name="connsiteY7" fmla="*/ 342900 h 461010"/>
                <a:gd name="connsiteX0" fmla="*/ 23817 w 269562"/>
                <a:gd name="connsiteY0" fmla="*/ 335639 h 453749"/>
                <a:gd name="connsiteX1" fmla="*/ 0 w 269562"/>
                <a:gd name="connsiteY1" fmla="*/ 0 h 453749"/>
                <a:gd name="connsiteX2" fmla="*/ 269562 w 269562"/>
                <a:gd name="connsiteY2" fmla="*/ 246104 h 453749"/>
                <a:gd name="connsiteX3" fmla="*/ 160180 w 269562"/>
                <a:gd name="connsiteY3" fmla="*/ 245896 h 453749"/>
                <a:gd name="connsiteX4" fmla="*/ 239841 w 269562"/>
                <a:gd name="connsiteY4" fmla="*/ 424787 h 453749"/>
                <a:gd name="connsiteX5" fmla="*/ 183837 w 269562"/>
                <a:gd name="connsiteY5" fmla="*/ 453749 h 453749"/>
                <a:gd name="connsiteX6" fmla="*/ 95825 w 269562"/>
                <a:gd name="connsiteY6" fmla="*/ 273151 h 453749"/>
                <a:gd name="connsiteX7" fmla="*/ 23817 w 269562"/>
                <a:gd name="connsiteY7" fmla="*/ 335639 h 453749"/>
                <a:gd name="connsiteX0" fmla="*/ 23817 w 239841"/>
                <a:gd name="connsiteY0" fmla="*/ 335639 h 453749"/>
                <a:gd name="connsiteX1" fmla="*/ 0 w 239841"/>
                <a:gd name="connsiteY1" fmla="*/ 0 h 453749"/>
                <a:gd name="connsiteX2" fmla="*/ 160180 w 239841"/>
                <a:gd name="connsiteY2" fmla="*/ 245896 h 453749"/>
                <a:gd name="connsiteX3" fmla="*/ 239841 w 239841"/>
                <a:gd name="connsiteY3" fmla="*/ 424787 h 453749"/>
                <a:gd name="connsiteX4" fmla="*/ 183837 w 239841"/>
                <a:gd name="connsiteY4" fmla="*/ 453749 h 453749"/>
                <a:gd name="connsiteX5" fmla="*/ 95825 w 239841"/>
                <a:gd name="connsiteY5" fmla="*/ 273151 h 453749"/>
                <a:gd name="connsiteX6" fmla="*/ 23817 w 239841"/>
                <a:gd name="connsiteY6" fmla="*/ 335639 h 453749"/>
                <a:gd name="connsiteX0" fmla="*/ 23817 w 239841"/>
                <a:gd name="connsiteY0" fmla="*/ 335639 h 453749"/>
                <a:gd name="connsiteX1" fmla="*/ 0 w 239841"/>
                <a:gd name="connsiteY1" fmla="*/ 0 h 453749"/>
                <a:gd name="connsiteX2" fmla="*/ 239841 w 239841"/>
                <a:gd name="connsiteY2" fmla="*/ 424787 h 453749"/>
                <a:gd name="connsiteX3" fmla="*/ 183837 w 239841"/>
                <a:gd name="connsiteY3" fmla="*/ 453749 h 453749"/>
                <a:gd name="connsiteX4" fmla="*/ 95825 w 239841"/>
                <a:gd name="connsiteY4" fmla="*/ 273151 h 453749"/>
                <a:gd name="connsiteX5" fmla="*/ 23817 w 239841"/>
                <a:gd name="connsiteY5" fmla="*/ 335639 h 453749"/>
                <a:gd name="connsiteX0" fmla="*/ 23817 w 211018"/>
                <a:gd name="connsiteY0" fmla="*/ 335639 h 453749"/>
                <a:gd name="connsiteX1" fmla="*/ 0 w 211018"/>
                <a:gd name="connsiteY1" fmla="*/ 0 h 453749"/>
                <a:gd name="connsiteX2" fmla="*/ 211018 w 211018"/>
                <a:gd name="connsiteY2" fmla="*/ 442304 h 453749"/>
                <a:gd name="connsiteX3" fmla="*/ 183837 w 211018"/>
                <a:gd name="connsiteY3" fmla="*/ 453749 h 453749"/>
                <a:gd name="connsiteX4" fmla="*/ 95825 w 211018"/>
                <a:gd name="connsiteY4" fmla="*/ 273151 h 453749"/>
                <a:gd name="connsiteX5" fmla="*/ 23817 w 211018"/>
                <a:gd name="connsiteY5" fmla="*/ 335639 h 453749"/>
                <a:gd name="connsiteX0" fmla="*/ 23817 w 209591"/>
                <a:gd name="connsiteY0" fmla="*/ 335639 h 453749"/>
                <a:gd name="connsiteX1" fmla="*/ 0 w 209591"/>
                <a:gd name="connsiteY1" fmla="*/ 0 h 453749"/>
                <a:gd name="connsiteX2" fmla="*/ 209591 w 209591"/>
                <a:gd name="connsiteY2" fmla="*/ 439338 h 453749"/>
                <a:gd name="connsiteX3" fmla="*/ 183837 w 209591"/>
                <a:gd name="connsiteY3" fmla="*/ 453749 h 453749"/>
                <a:gd name="connsiteX4" fmla="*/ 95825 w 209591"/>
                <a:gd name="connsiteY4" fmla="*/ 273151 h 453749"/>
                <a:gd name="connsiteX5" fmla="*/ 23817 w 209591"/>
                <a:gd name="connsiteY5" fmla="*/ 335639 h 453749"/>
                <a:gd name="connsiteX0" fmla="*/ 23817 w 211018"/>
                <a:gd name="connsiteY0" fmla="*/ 335639 h 453749"/>
                <a:gd name="connsiteX1" fmla="*/ 0 w 211018"/>
                <a:gd name="connsiteY1" fmla="*/ 0 h 453749"/>
                <a:gd name="connsiteX2" fmla="*/ 211018 w 211018"/>
                <a:gd name="connsiteY2" fmla="*/ 442304 h 453749"/>
                <a:gd name="connsiteX3" fmla="*/ 183837 w 211018"/>
                <a:gd name="connsiteY3" fmla="*/ 453749 h 453749"/>
                <a:gd name="connsiteX4" fmla="*/ 95825 w 211018"/>
                <a:gd name="connsiteY4" fmla="*/ 273151 h 453749"/>
                <a:gd name="connsiteX5" fmla="*/ 23817 w 211018"/>
                <a:gd name="connsiteY5" fmla="*/ 335639 h 453749"/>
                <a:gd name="connsiteX0" fmla="*/ 23817 w 209472"/>
                <a:gd name="connsiteY0" fmla="*/ 335639 h 453749"/>
                <a:gd name="connsiteX1" fmla="*/ 0 w 209472"/>
                <a:gd name="connsiteY1" fmla="*/ 0 h 453749"/>
                <a:gd name="connsiteX2" fmla="*/ 209472 w 209472"/>
                <a:gd name="connsiteY2" fmla="*/ 440253 h 453749"/>
                <a:gd name="connsiteX3" fmla="*/ 183837 w 209472"/>
                <a:gd name="connsiteY3" fmla="*/ 453749 h 453749"/>
                <a:gd name="connsiteX4" fmla="*/ 95825 w 209472"/>
                <a:gd name="connsiteY4" fmla="*/ 273151 h 453749"/>
                <a:gd name="connsiteX5" fmla="*/ 23817 w 209472"/>
                <a:gd name="connsiteY5" fmla="*/ 335639 h 453749"/>
                <a:gd name="connsiteX0" fmla="*/ 23817 w 209472"/>
                <a:gd name="connsiteY0" fmla="*/ 335639 h 453749"/>
                <a:gd name="connsiteX1" fmla="*/ 0 w 209472"/>
                <a:gd name="connsiteY1" fmla="*/ 0 h 453749"/>
                <a:gd name="connsiteX2" fmla="*/ 209472 w 209472"/>
                <a:gd name="connsiteY2" fmla="*/ 440253 h 453749"/>
                <a:gd name="connsiteX3" fmla="*/ 183837 w 209472"/>
                <a:gd name="connsiteY3" fmla="*/ 453749 h 453749"/>
                <a:gd name="connsiteX4" fmla="*/ 97291 w 209472"/>
                <a:gd name="connsiteY4" fmla="*/ 273005 h 453749"/>
                <a:gd name="connsiteX5" fmla="*/ 23817 w 209472"/>
                <a:gd name="connsiteY5" fmla="*/ 335639 h 453749"/>
                <a:gd name="connsiteX0" fmla="*/ 23817 w 209913"/>
                <a:gd name="connsiteY0" fmla="*/ 335639 h 453749"/>
                <a:gd name="connsiteX1" fmla="*/ 0 w 209913"/>
                <a:gd name="connsiteY1" fmla="*/ 0 h 453749"/>
                <a:gd name="connsiteX2" fmla="*/ 209913 w 209913"/>
                <a:gd name="connsiteY2" fmla="*/ 440879 h 453749"/>
                <a:gd name="connsiteX3" fmla="*/ 183837 w 209913"/>
                <a:gd name="connsiteY3" fmla="*/ 453749 h 453749"/>
                <a:gd name="connsiteX4" fmla="*/ 97291 w 209913"/>
                <a:gd name="connsiteY4" fmla="*/ 273005 h 453749"/>
                <a:gd name="connsiteX5" fmla="*/ 23817 w 209913"/>
                <a:gd name="connsiteY5" fmla="*/ 335639 h 453749"/>
                <a:gd name="connsiteX0" fmla="*/ 25096 w 211192"/>
                <a:gd name="connsiteY0" fmla="*/ 330553 h 448663"/>
                <a:gd name="connsiteX1" fmla="*/ 0 w 211192"/>
                <a:gd name="connsiteY1" fmla="*/ 0 h 448663"/>
                <a:gd name="connsiteX2" fmla="*/ 211192 w 211192"/>
                <a:gd name="connsiteY2" fmla="*/ 435793 h 448663"/>
                <a:gd name="connsiteX3" fmla="*/ 185116 w 211192"/>
                <a:gd name="connsiteY3" fmla="*/ 448663 h 448663"/>
                <a:gd name="connsiteX4" fmla="*/ 98570 w 211192"/>
                <a:gd name="connsiteY4" fmla="*/ 267919 h 448663"/>
                <a:gd name="connsiteX5" fmla="*/ 25096 w 211192"/>
                <a:gd name="connsiteY5" fmla="*/ 330553 h 448663"/>
                <a:gd name="connsiteX0" fmla="*/ 25219 w 211315"/>
                <a:gd name="connsiteY0" fmla="*/ 332357 h 450467"/>
                <a:gd name="connsiteX1" fmla="*/ 0 w 211315"/>
                <a:gd name="connsiteY1" fmla="*/ 0 h 450467"/>
                <a:gd name="connsiteX2" fmla="*/ 211315 w 211315"/>
                <a:gd name="connsiteY2" fmla="*/ 437597 h 450467"/>
                <a:gd name="connsiteX3" fmla="*/ 185239 w 211315"/>
                <a:gd name="connsiteY3" fmla="*/ 450467 h 450467"/>
                <a:gd name="connsiteX4" fmla="*/ 98693 w 211315"/>
                <a:gd name="connsiteY4" fmla="*/ 269723 h 450467"/>
                <a:gd name="connsiteX5" fmla="*/ 25219 w 211315"/>
                <a:gd name="connsiteY5" fmla="*/ 332357 h 450467"/>
                <a:gd name="connsiteX0" fmla="*/ 22798 w 208894"/>
                <a:gd name="connsiteY0" fmla="*/ 333521 h 451631"/>
                <a:gd name="connsiteX1" fmla="*/ 0 w 208894"/>
                <a:gd name="connsiteY1" fmla="*/ 0 h 451631"/>
                <a:gd name="connsiteX2" fmla="*/ 208894 w 208894"/>
                <a:gd name="connsiteY2" fmla="*/ 438761 h 451631"/>
                <a:gd name="connsiteX3" fmla="*/ 182818 w 208894"/>
                <a:gd name="connsiteY3" fmla="*/ 451631 h 451631"/>
                <a:gd name="connsiteX4" fmla="*/ 96272 w 208894"/>
                <a:gd name="connsiteY4" fmla="*/ 270887 h 451631"/>
                <a:gd name="connsiteX5" fmla="*/ 22798 w 208894"/>
                <a:gd name="connsiteY5" fmla="*/ 333521 h 451631"/>
                <a:gd name="connsiteX0" fmla="*/ 26517 w 212613"/>
                <a:gd name="connsiteY0" fmla="*/ 335830 h 453940"/>
                <a:gd name="connsiteX1" fmla="*/ 0 w 212613"/>
                <a:gd name="connsiteY1" fmla="*/ 0 h 453940"/>
                <a:gd name="connsiteX2" fmla="*/ 212613 w 212613"/>
                <a:gd name="connsiteY2" fmla="*/ 441070 h 453940"/>
                <a:gd name="connsiteX3" fmla="*/ 186537 w 212613"/>
                <a:gd name="connsiteY3" fmla="*/ 453940 h 453940"/>
                <a:gd name="connsiteX4" fmla="*/ 99991 w 212613"/>
                <a:gd name="connsiteY4" fmla="*/ 273196 h 453940"/>
                <a:gd name="connsiteX5" fmla="*/ 26517 w 212613"/>
                <a:gd name="connsiteY5" fmla="*/ 335830 h 453940"/>
                <a:gd name="connsiteX0" fmla="*/ 26517 w 186537"/>
                <a:gd name="connsiteY0" fmla="*/ 335830 h 453940"/>
                <a:gd name="connsiteX1" fmla="*/ 0 w 186537"/>
                <a:gd name="connsiteY1" fmla="*/ 0 h 453940"/>
                <a:gd name="connsiteX2" fmla="*/ 121174 w 186537"/>
                <a:gd name="connsiteY2" fmla="*/ 252307 h 453940"/>
                <a:gd name="connsiteX3" fmla="*/ 186537 w 186537"/>
                <a:gd name="connsiteY3" fmla="*/ 453940 h 453940"/>
                <a:gd name="connsiteX4" fmla="*/ 99991 w 186537"/>
                <a:gd name="connsiteY4" fmla="*/ 273196 h 453940"/>
                <a:gd name="connsiteX5" fmla="*/ 26517 w 186537"/>
                <a:gd name="connsiteY5" fmla="*/ 335830 h 453940"/>
                <a:gd name="connsiteX0" fmla="*/ 26517 w 121174"/>
                <a:gd name="connsiteY0" fmla="*/ 335830 h 335830"/>
                <a:gd name="connsiteX1" fmla="*/ 0 w 121174"/>
                <a:gd name="connsiteY1" fmla="*/ 0 h 335830"/>
                <a:gd name="connsiteX2" fmla="*/ 121174 w 121174"/>
                <a:gd name="connsiteY2" fmla="*/ 252307 h 335830"/>
                <a:gd name="connsiteX3" fmla="*/ 99991 w 121174"/>
                <a:gd name="connsiteY3" fmla="*/ 273196 h 335830"/>
                <a:gd name="connsiteX4" fmla="*/ 26517 w 121174"/>
                <a:gd name="connsiteY4" fmla="*/ 335830 h 335830"/>
                <a:gd name="connsiteX0" fmla="*/ 26517 w 121061"/>
                <a:gd name="connsiteY0" fmla="*/ 335830 h 335830"/>
                <a:gd name="connsiteX1" fmla="*/ 0 w 121061"/>
                <a:gd name="connsiteY1" fmla="*/ 0 h 335830"/>
                <a:gd name="connsiteX2" fmla="*/ 121061 w 121061"/>
                <a:gd name="connsiteY2" fmla="*/ 254562 h 335830"/>
                <a:gd name="connsiteX3" fmla="*/ 99991 w 121061"/>
                <a:gd name="connsiteY3" fmla="*/ 273196 h 335830"/>
                <a:gd name="connsiteX4" fmla="*/ 26517 w 121061"/>
                <a:gd name="connsiteY4" fmla="*/ 335830 h 335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1061" h="335830">
                  <a:moveTo>
                    <a:pt x="26517" y="335830"/>
                  </a:moveTo>
                  <a:lnTo>
                    <a:pt x="0" y="0"/>
                  </a:lnTo>
                  <a:lnTo>
                    <a:pt x="121061" y="254562"/>
                  </a:lnTo>
                  <a:lnTo>
                    <a:pt x="99991" y="273196"/>
                  </a:lnTo>
                  <a:lnTo>
                    <a:pt x="26517" y="335830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39"/>
          <p:cNvGrpSpPr/>
          <p:nvPr/>
        </p:nvGrpSpPr>
        <p:grpSpPr>
          <a:xfrm>
            <a:off x="4084320" y="438068"/>
            <a:ext cx="4386820" cy="6141548"/>
            <a:chOff x="5115560" y="4033520"/>
            <a:chExt cx="787400" cy="1102360"/>
          </a:xfrm>
        </p:grpSpPr>
        <p:sp>
          <p:nvSpPr>
            <p:cNvPr id="39" name="Rectangle 38"/>
            <p:cNvSpPr/>
            <p:nvPr/>
          </p:nvSpPr>
          <p:spPr>
            <a:xfrm>
              <a:off x="5115560" y="4033520"/>
              <a:ext cx="787400" cy="11023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" name="Groupe 37"/>
            <p:cNvGrpSpPr/>
            <p:nvPr/>
          </p:nvGrpSpPr>
          <p:grpSpPr>
            <a:xfrm>
              <a:off x="5173228" y="4114017"/>
              <a:ext cx="598091" cy="966630"/>
              <a:chOff x="5272240" y="2368030"/>
              <a:chExt cx="598091" cy="966630"/>
            </a:xfrm>
          </p:grpSpPr>
          <p:grpSp>
            <p:nvGrpSpPr>
              <p:cNvPr id="6" name="Groupe 36"/>
              <p:cNvGrpSpPr/>
              <p:nvPr/>
            </p:nvGrpSpPr>
            <p:grpSpPr>
              <a:xfrm>
                <a:off x="5272240" y="2368030"/>
                <a:ext cx="536936" cy="671640"/>
                <a:chOff x="3324233" y="1878976"/>
                <a:chExt cx="490397" cy="613428"/>
              </a:xfrm>
            </p:grpSpPr>
            <p:sp>
              <p:nvSpPr>
                <p:cNvPr id="34" name="Forme libre 33"/>
                <p:cNvSpPr/>
                <p:nvPr/>
              </p:nvSpPr>
              <p:spPr>
                <a:xfrm rot="-1320000">
                  <a:off x="3474631" y="1878976"/>
                  <a:ext cx="77162" cy="613428"/>
                </a:xfrm>
                <a:custGeom>
                  <a:avLst/>
                  <a:gdLst>
                    <a:gd name="connsiteX0" fmla="*/ 73660 w 162560"/>
                    <a:gd name="connsiteY0" fmla="*/ 0 h 1661160"/>
                    <a:gd name="connsiteX1" fmla="*/ 2540 w 162560"/>
                    <a:gd name="connsiteY1" fmla="*/ 198120 h 1661160"/>
                    <a:gd name="connsiteX2" fmla="*/ 0 w 162560"/>
                    <a:gd name="connsiteY2" fmla="*/ 1661160 h 1661160"/>
                    <a:gd name="connsiteX3" fmla="*/ 162560 w 162560"/>
                    <a:gd name="connsiteY3" fmla="*/ 1661160 h 1661160"/>
                    <a:gd name="connsiteX4" fmla="*/ 162560 w 162560"/>
                    <a:gd name="connsiteY4" fmla="*/ 195580 h 1661160"/>
                    <a:gd name="connsiteX5" fmla="*/ 73660 w 162560"/>
                    <a:gd name="connsiteY5" fmla="*/ 0 h 1661160"/>
                    <a:gd name="connsiteX0" fmla="*/ 73660 w 171706"/>
                    <a:gd name="connsiteY0" fmla="*/ 0 h 1661160"/>
                    <a:gd name="connsiteX1" fmla="*/ 2540 w 171706"/>
                    <a:gd name="connsiteY1" fmla="*/ 198120 h 1661160"/>
                    <a:gd name="connsiteX2" fmla="*/ 0 w 171706"/>
                    <a:gd name="connsiteY2" fmla="*/ 1661160 h 1661160"/>
                    <a:gd name="connsiteX3" fmla="*/ 171706 w 171706"/>
                    <a:gd name="connsiteY3" fmla="*/ 1335507 h 1661160"/>
                    <a:gd name="connsiteX4" fmla="*/ 162560 w 171706"/>
                    <a:gd name="connsiteY4" fmla="*/ 195580 h 1661160"/>
                    <a:gd name="connsiteX5" fmla="*/ 73660 w 171706"/>
                    <a:gd name="connsiteY5" fmla="*/ 0 h 1661160"/>
                    <a:gd name="connsiteX0" fmla="*/ 76367 w 174413"/>
                    <a:gd name="connsiteY0" fmla="*/ 0 h 1366552"/>
                    <a:gd name="connsiteX1" fmla="*/ 5247 w 174413"/>
                    <a:gd name="connsiteY1" fmla="*/ 198120 h 1366552"/>
                    <a:gd name="connsiteX2" fmla="*/ 0 w 174413"/>
                    <a:gd name="connsiteY2" fmla="*/ 1366552 h 1366552"/>
                    <a:gd name="connsiteX3" fmla="*/ 174413 w 174413"/>
                    <a:gd name="connsiteY3" fmla="*/ 1335507 h 1366552"/>
                    <a:gd name="connsiteX4" fmla="*/ 165267 w 174413"/>
                    <a:gd name="connsiteY4" fmla="*/ 195580 h 1366552"/>
                    <a:gd name="connsiteX5" fmla="*/ 76367 w 174413"/>
                    <a:gd name="connsiteY5" fmla="*/ 0 h 1366552"/>
                    <a:gd name="connsiteX0" fmla="*/ 82220 w 180266"/>
                    <a:gd name="connsiteY0" fmla="*/ 0 h 1359534"/>
                    <a:gd name="connsiteX1" fmla="*/ 11100 w 180266"/>
                    <a:gd name="connsiteY1" fmla="*/ 198120 h 1359534"/>
                    <a:gd name="connsiteX2" fmla="*/ 1 w 180266"/>
                    <a:gd name="connsiteY2" fmla="*/ 1359534 h 1359534"/>
                    <a:gd name="connsiteX3" fmla="*/ 180266 w 180266"/>
                    <a:gd name="connsiteY3" fmla="*/ 1335507 h 1359534"/>
                    <a:gd name="connsiteX4" fmla="*/ 171120 w 180266"/>
                    <a:gd name="connsiteY4" fmla="*/ 195580 h 1359534"/>
                    <a:gd name="connsiteX5" fmla="*/ 82220 w 180266"/>
                    <a:gd name="connsiteY5" fmla="*/ 0 h 1359534"/>
                    <a:gd name="connsiteX0" fmla="*/ 82220 w 174168"/>
                    <a:gd name="connsiteY0" fmla="*/ 0 h 1359534"/>
                    <a:gd name="connsiteX1" fmla="*/ 11100 w 174168"/>
                    <a:gd name="connsiteY1" fmla="*/ 198120 h 1359534"/>
                    <a:gd name="connsiteX2" fmla="*/ 1 w 174168"/>
                    <a:gd name="connsiteY2" fmla="*/ 1359534 h 1359534"/>
                    <a:gd name="connsiteX3" fmla="*/ 172155 w 174168"/>
                    <a:gd name="connsiteY3" fmla="*/ 1345582 h 1359534"/>
                    <a:gd name="connsiteX4" fmla="*/ 171120 w 174168"/>
                    <a:gd name="connsiteY4" fmla="*/ 195580 h 1359534"/>
                    <a:gd name="connsiteX5" fmla="*/ 82220 w 174168"/>
                    <a:gd name="connsiteY5" fmla="*/ 0 h 1359534"/>
                    <a:gd name="connsiteX0" fmla="*/ 82220 w 175823"/>
                    <a:gd name="connsiteY0" fmla="*/ 0 h 1359534"/>
                    <a:gd name="connsiteX1" fmla="*/ 11100 w 175823"/>
                    <a:gd name="connsiteY1" fmla="*/ 198120 h 1359534"/>
                    <a:gd name="connsiteX2" fmla="*/ 1 w 175823"/>
                    <a:gd name="connsiteY2" fmla="*/ 1359534 h 1359534"/>
                    <a:gd name="connsiteX3" fmla="*/ 175822 w 175823"/>
                    <a:gd name="connsiteY3" fmla="*/ 1347150 h 1359534"/>
                    <a:gd name="connsiteX4" fmla="*/ 171120 w 175823"/>
                    <a:gd name="connsiteY4" fmla="*/ 195580 h 1359534"/>
                    <a:gd name="connsiteX5" fmla="*/ 82220 w 175823"/>
                    <a:gd name="connsiteY5" fmla="*/ 0 h 1359534"/>
                    <a:gd name="connsiteX0" fmla="*/ 82220 w 174168"/>
                    <a:gd name="connsiteY0" fmla="*/ 0 h 1359534"/>
                    <a:gd name="connsiteX1" fmla="*/ 11100 w 174168"/>
                    <a:gd name="connsiteY1" fmla="*/ 198120 h 1359534"/>
                    <a:gd name="connsiteX2" fmla="*/ 1 w 174168"/>
                    <a:gd name="connsiteY2" fmla="*/ 1359534 h 1359534"/>
                    <a:gd name="connsiteX3" fmla="*/ 171377 w 174168"/>
                    <a:gd name="connsiteY3" fmla="*/ 1358793 h 1359534"/>
                    <a:gd name="connsiteX4" fmla="*/ 171120 w 174168"/>
                    <a:gd name="connsiteY4" fmla="*/ 195580 h 1359534"/>
                    <a:gd name="connsiteX5" fmla="*/ 82220 w 174168"/>
                    <a:gd name="connsiteY5" fmla="*/ 0 h 1359534"/>
                    <a:gd name="connsiteX0" fmla="*/ 82220 w 174168"/>
                    <a:gd name="connsiteY0" fmla="*/ 0 h 1359534"/>
                    <a:gd name="connsiteX1" fmla="*/ 11100 w 174168"/>
                    <a:gd name="connsiteY1" fmla="*/ 198120 h 1359534"/>
                    <a:gd name="connsiteX2" fmla="*/ 1 w 174168"/>
                    <a:gd name="connsiteY2" fmla="*/ 1359534 h 1359534"/>
                    <a:gd name="connsiteX3" fmla="*/ 172932 w 174168"/>
                    <a:gd name="connsiteY3" fmla="*/ 1332371 h 1359534"/>
                    <a:gd name="connsiteX4" fmla="*/ 171120 w 174168"/>
                    <a:gd name="connsiteY4" fmla="*/ 195580 h 1359534"/>
                    <a:gd name="connsiteX5" fmla="*/ 82220 w 174168"/>
                    <a:gd name="connsiteY5" fmla="*/ 0 h 1359534"/>
                    <a:gd name="connsiteX0" fmla="*/ 82220 w 174168"/>
                    <a:gd name="connsiteY0" fmla="*/ 0 h 1359534"/>
                    <a:gd name="connsiteX1" fmla="*/ 11100 w 174168"/>
                    <a:gd name="connsiteY1" fmla="*/ 198120 h 1359534"/>
                    <a:gd name="connsiteX2" fmla="*/ 1 w 174168"/>
                    <a:gd name="connsiteY2" fmla="*/ 1359534 h 1359534"/>
                    <a:gd name="connsiteX3" fmla="*/ 163339 w 174168"/>
                    <a:gd name="connsiteY3" fmla="*/ 1346325 h 1359534"/>
                    <a:gd name="connsiteX4" fmla="*/ 171120 w 174168"/>
                    <a:gd name="connsiteY4" fmla="*/ 195580 h 1359534"/>
                    <a:gd name="connsiteX5" fmla="*/ 82220 w 174168"/>
                    <a:gd name="connsiteY5" fmla="*/ 0 h 1359534"/>
                    <a:gd name="connsiteX0" fmla="*/ 77071 w 169019"/>
                    <a:gd name="connsiteY0" fmla="*/ 0 h 1357218"/>
                    <a:gd name="connsiteX1" fmla="*/ 5951 w 169019"/>
                    <a:gd name="connsiteY1" fmla="*/ 198120 h 1357218"/>
                    <a:gd name="connsiteX2" fmla="*/ 0 w 169019"/>
                    <a:gd name="connsiteY2" fmla="*/ 1357219 h 1357218"/>
                    <a:gd name="connsiteX3" fmla="*/ 158190 w 169019"/>
                    <a:gd name="connsiteY3" fmla="*/ 1346325 h 1357218"/>
                    <a:gd name="connsiteX4" fmla="*/ 165971 w 169019"/>
                    <a:gd name="connsiteY4" fmla="*/ 195580 h 1357218"/>
                    <a:gd name="connsiteX5" fmla="*/ 77071 w 169019"/>
                    <a:gd name="connsiteY5" fmla="*/ 0 h 1357218"/>
                    <a:gd name="connsiteX0" fmla="*/ 77775 w 169723"/>
                    <a:gd name="connsiteY0" fmla="*/ 0 h 1347886"/>
                    <a:gd name="connsiteX1" fmla="*/ 6655 w 169723"/>
                    <a:gd name="connsiteY1" fmla="*/ 198120 h 1347886"/>
                    <a:gd name="connsiteX2" fmla="*/ 0 w 169723"/>
                    <a:gd name="connsiteY2" fmla="*/ 1347886 h 1347886"/>
                    <a:gd name="connsiteX3" fmla="*/ 158894 w 169723"/>
                    <a:gd name="connsiteY3" fmla="*/ 1346325 h 1347886"/>
                    <a:gd name="connsiteX4" fmla="*/ 166675 w 169723"/>
                    <a:gd name="connsiteY4" fmla="*/ 195580 h 1347886"/>
                    <a:gd name="connsiteX5" fmla="*/ 77775 w 169723"/>
                    <a:gd name="connsiteY5" fmla="*/ 0 h 1347886"/>
                    <a:gd name="connsiteX0" fmla="*/ 77775 w 163798"/>
                    <a:gd name="connsiteY0" fmla="*/ 0 h 1347886"/>
                    <a:gd name="connsiteX1" fmla="*/ 6655 w 163798"/>
                    <a:gd name="connsiteY1" fmla="*/ 198120 h 1347886"/>
                    <a:gd name="connsiteX2" fmla="*/ 0 w 163798"/>
                    <a:gd name="connsiteY2" fmla="*/ 1347886 h 1347886"/>
                    <a:gd name="connsiteX3" fmla="*/ 158894 w 163798"/>
                    <a:gd name="connsiteY3" fmla="*/ 1346325 h 1347886"/>
                    <a:gd name="connsiteX4" fmla="*/ 160749 w 163798"/>
                    <a:gd name="connsiteY4" fmla="*/ 211104 h 1347886"/>
                    <a:gd name="connsiteX5" fmla="*/ 77775 w 163798"/>
                    <a:gd name="connsiteY5" fmla="*/ 0 h 1347886"/>
                    <a:gd name="connsiteX0" fmla="*/ 77775 w 160204"/>
                    <a:gd name="connsiteY0" fmla="*/ 0 h 1347886"/>
                    <a:gd name="connsiteX1" fmla="*/ 6655 w 160204"/>
                    <a:gd name="connsiteY1" fmla="*/ 198120 h 1347886"/>
                    <a:gd name="connsiteX2" fmla="*/ 0 w 160204"/>
                    <a:gd name="connsiteY2" fmla="*/ 1347886 h 1347886"/>
                    <a:gd name="connsiteX3" fmla="*/ 158894 w 160204"/>
                    <a:gd name="connsiteY3" fmla="*/ 1346325 h 1347886"/>
                    <a:gd name="connsiteX4" fmla="*/ 157156 w 160204"/>
                    <a:gd name="connsiteY4" fmla="*/ 186994 h 1347886"/>
                    <a:gd name="connsiteX5" fmla="*/ 77775 w 160204"/>
                    <a:gd name="connsiteY5" fmla="*/ 0 h 1347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0204" h="1347886">
                      <a:moveTo>
                        <a:pt x="77775" y="0"/>
                      </a:moveTo>
                      <a:lnTo>
                        <a:pt x="6655" y="198120"/>
                      </a:lnTo>
                      <a:cubicBezTo>
                        <a:pt x="5808" y="685800"/>
                        <a:pt x="847" y="860206"/>
                        <a:pt x="0" y="1347886"/>
                      </a:cubicBezTo>
                      <a:lnTo>
                        <a:pt x="158894" y="1346325"/>
                      </a:lnTo>
                      <a:cubicBezTo>
                        <a:pt x="155845" y="966349"/>
                        <a:pt x="160205" y="566970"/>
                        <a:pt x="157156" y="186994"/>
                      </a:cubicBezTo>
                      <a:lnTo>
                        <a:pt x="7777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5" name="Forme libre 34"/>
                <p:cNvSpPr/>
                <p:nvPr/>
              </p:nvSpPr>
              <p:spPr>
                <a:xfrm rot="253915">
                  <a:off x="3381168" y="2005088"/>
                  <a:ext cx="228019" cy="486521"/>
                </a:xfrm>
                <a:custGeom>
                  <a:avLst/>
                  <a:gdLst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09550 w 245745"/>
                    <a:gd name="connsiteY4" fmla="*/ 434340 h 461010"/>
                    <a:gd name="connsiteX5" fmla="*/ 160020 w 245745"/>
                    <a:gd name="connsiteY5" fmla="*/ 461010 h 461010"/>
                    <a:gd name="connsiteX6" fmla="*/ 85725 w 245745"/>
                    <a:gd name="connsiteY6" fmla="*/ 287655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85725 w 245745"/>
                    <a:gd name="connsiteY6" fmla="*/ 287655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8032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0412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36363 w 245745"/>
                    <a:gd name="connsiteY3" fmla="*/ 253157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0412 h 461010"/>
                    <a:gd name="connsiteX7" fmla="*/ 0 w 245745"/>
                    <a:gd name="connsiteY7" fmla="*/ 342900 h 461010"/>
                    <a:gd name="connsiteX0" fmla="*/ 23817 w 269562"/>
                    <a:gd name="connsiteY0" fmla="*/ 335639 h 453749"/>
                    <a:gd name="connsiteX1" fmla="*/ 0 w 269562"/>
                    <a:gd name="connsiteY1" fmla="*/ 0 h 453749"/>
                    <a:gd name="connsiteX2" fmla="*/ 269562 w 269562"/>
                    <a:gd name="connsiteY2" fmla="*/ 246104 h 453749"/>
                    <a:gd name="connsiteX3" fmla="*/ 160180 w 269562"/>
                    <a:gd name="connsiteY3" fmla="*/ 245896 h 453749"/>
                    <a:gd name="connsiteX4" fmla="*/ 239841 w 269562"/>
                    <a:gd name="connsiteY4" fmla="*/ 424787 h 453749"/>
                    <a:gd name="connsiteX5" fmla="*/ 183837 w 269562"/>
                    <a:gd name="connsiteY5" fmla="*/ 453749 h 453749"/>
                    <a:gd name="connsiteX6" fmla="*/ 95825 w 269562"/>
                    <a:gd name="connsiteY6" fmla="*/ 273151 h 453749"/>
                    <a:gd name="connsiteX7" fmla="*/ 23817 w 269562"/>
                    <a:gd name="connsiteY7" fmla="*/ 335639 h 453749"/>
                    <a:gd name="connsiteX0" fmla="*/ 23817 w 239841"/>
                    <a:gd name="connsiteY0" fmla="*/ 335639 h 453749"/>
                    <a:gd name="connsiteX1" fmla="*/ 0 w 239841"/>
                    <a:gd name="connsiteY1" fmla="*/ 0 h 453749"/>
                    <a:gd name="connsiteX2" fmla="*/ 160180 w 239841"/>
                    <a:gd name="connsiteY2" fmla="*/ 245896 h 453749"/>
                    <a:gd name="connsiteX3" fmla="*/ 239841 w 239841"/>
                    <a:gd name="connsiteY3" fmla="*/ 424787 h 453749"/>
                    <a:gd name="connsiteX4" fmla="*/ 183837 w 239841"/>
                    <a:gd name="connsiteY4" fmla="*/ 453749 h 453749"/>
                    <a:gd name="connsiteX5" fmla="*/ 95825 w 239841"/>
                    <a:gd name="connsiteY5" fmla="*/ 273151 h 453749"/>
                    <a:gd name="connsiteX6" fmla="*/ 23817 w 239841"/>
                    <a:gd name="connsiteY6" fmla="*/ 335639 h 453749"/>
                    <a:gd name="connsiteX0" fmla="*/ 23817 w 239841"/>
                    <a:gd name="connsiteY0" fmla="*/ 335639 h 453749"/>
                    <a:gd name="connsiteX1" fmla="*/ 0 w 239841"/>
                    <a:gd name="connsiteY1" fmla="*/ 0 h 453749"/>
                    <a:gd name="connsiteX2" fmla="*/ 239841 w 239841"/>
                    <a:gd name="connsiteY2" fmla="*/ 424787 h 453749"/>
                    <a:gd name="connsiteX3" fmla="*/ 183837 w 239841"/>
                    <a:gd name="connsiteY3" fmla="*/ 453749 h 453749"/>
                    <a:gd name="connsiteX4" fmla="*/ 95825 w 239841"/>
                    <a:gd name="connsiteY4" fmla="*/ 273151 h 453749"/>
                    <a:gd name="connsiteX5" fmla="*/ 23817 w 239841"/>
                    <a:gd name="connsiteY5" fmla="*/ 335639 h 453749"/>
                    <a:gd name="connsiteX0" fmla="*/ 23817 w 211018"/>
                    <a:gd name="connsiteY0" fmla="*/ 335639 h 453749"/>
                    <a:gd name="connsiteX1" fmla="*/ 0 w 211018"/>
                    <a:gd name="connsiteY1" fmla="*/ 0 h 453749"/>
                    <a:gd name="connsiteX2" fmla="*/ 211018 w 211018"/>
                    <a:gd name="connsiteY2" fmla="*/ 442304 h 453749"/>
                    <a:gd name="connsiteX3" fmla="*/ 183837 w 211018"/>
                    <a:gd name="connsiteY3" fmla="*/ 453749 h 453749"/>
                    <a:gd name="connsiteX4" fmla="*/ 95825 w 211018"/>
                    <a:gd name="connsiteY4" fmla="*/ 273151 h 453749"/>
                    <a:gd name="connsiteX5" fmla="*/ 23817 w 211018"/>
                    <a:gd name="connsiteY5" fmla="*/ 335639 h 453749"/>
                    <a:gd name="connsiteX0" fmla="*/ 23817 w 209591"/>
                    <a:gd name="connsiteY0" fmla="*/ 335639 h 453749"/>
                    <a:gd name="connsiteX1" fmla="*/ 0 w 209591"/>
                    <a:gd name="connsiteY1" fmla="*/ 0 h 453749"/>
                    <a:gd name="connsiteX2" fmla="*/ 209591 w 209591"/>
                    <a:gd name="connsiteY2" fmla="*/ 439338 h 453749"/>
                    <a:gd name="connsiteX3" fmla="*/ 183837 w 209591"/>
                    <a:gd name="connsiteY3" fmla="*/ 453749 h 453749"/>
                    <a:gd name="connsiteX4" fmla="*/ 95825 w 209591"/>
                    <a:gd name="connsiteY4" fmla="*/ 273151 h 453749"/>
                    <a:gd name="connsiteX5" fmla="*/ 23817 w 209591"/>
                    <a:gd name="connsiteY5" fmla="*/ 335639 h 453749"/>
                    <a:gd name="connsiteX0" fmla="*/ 23817 w 211018"/>
                    <a:gd name="connsiteY0" fmla="*/ 335639 h 453749"/>
                    <a:gd name="connsiteX1" fmla="*/ 0 w 211018"/>
                    <a:gd name="connsiteY1" fmla="*/ 0 h 453749"/>
                    <a:gd name="connsiteX2" fmla="*/ 211018 w 211018"/>
                    <a:gd name="connsiteY2" fmla="*/ 442304 h 453749"/>
                    <a:gd name="connsiteX3" fmla="*/ 183837 w 211018"/>
                    <a:gd name="connsiteY3" fmla="*/ 453749 h 453749"/>
                    <a:gd name="connsiteX4" fmla="*/ 95825 w 211018"/>
                    <a:gd name="connsiteY4" fmla="*/ 273151 h 453749"/>
                    <a:gd name="connsiteX5" fmla="*/ 23817 w 211018"/>
                    <a:gd name="connsiteY5" fmla="*/ 335639 h 453749"/>
                    <a:gd name="connsiteX0" fmla="*/ 23817 w 209472"/>
                    <a:gd name="connsiteY0" fmla="*/ 335639 h 453749"/>
                    <a:gd name="connsiteX1" fmla="*/ 0 w 209472"/>
                    <a:gd name="connsiteY1" fmla="*/ 0 h 453749"/>
                    <a:gd name="connsiteX2" fmla="*/ 209472 w 209472"/>
                    <a:gd name="connsiteY2" fmla="*/ 440253 h 453749"/>
                    <a:gd name="connsiteX3" fmla="*/ 183837 w 209472"/>
                    <a:gd name="connsiteY3" fmla="*/ 453749 h 453749"/>
                    <a:gd name="connsiteX4" fmla="*/ 95825 w 209472"/>
                    <a:gd name="connsiteY4" fmla="*/ 273151 h 453749"/>
                    <a:gd name="connsiteX5" fmla="*/ 23817 w 209472"/>
                    <a:gd name="connsiteY5" fmla="*/ 335639 h 453749"/>
                    <a:gd name="connsiteX0" fmla="*/ 23817 w 209472"/>
                    <a:gd name="connsiteY0" fmla="*/ 335639 h 453749"/>
                    <a:gd name="connsiteX1" fmla="*/ 0 w 209472"/>
                    <a:gd name="connsiteY1" fmla="*/ 0 h 453749"/>
                    <a:gd name="connsiteX2" fmla="*/ 209472 w 209472"/>
                    <a:gd name="connsiteY2" fmla="*/ 440253 h 453749"/>
                    <a:gd name="connsiteX3" fmla="*/ 183837 w 209472"/>
                    <a:gd name="connsiteY3" fmla="*/ 453749 h 453749"/>
                    <a:gd name="connsiteX4" fmla="*/ 97291 w 209472"/>
                    <a:gd name="connsiteY4" fmla="*/ 273005 h 453749"/>
                    <a:gd name="connsiteX5" fmla="*/ 23817 w 209472"/>
                    <a:gd name="connsiteY5" fmla="*/ 335639 h 453749"/>
                    <a:gd name="connsiteX0" fmla="*/ 23817 w 209913"/>
                    <a:gd name="connsiteY0" fmla="*/ 335639 h 453749"/>
                    <a:gd name="connsiteX1" fmla="*/ 0 w 209913"/>
                    <a:gd name="connsiteY1" fmla="*/ 0 h 453749"/>
                    <a:gd name="connsiteX2" fmla="*/ 209913 w 209913"/>
                    <a:gd name="connsiteY2" fmla="*/ 440879 h 453749"/>
                    <a:gd name="connsiteX3" fmla="*/ 183837 w 209913"/>
                    <a:gd name="connsiteY3" fmla="*/ 453749 h 453749"/>
                    <a:gd name="connsiteX4" fmla="*/ 97291 w 209913"/>
                    <a:gd name="connsiteY4" fmla="*/ 273005 h 453749"/>
                    <a:gd name="connsiteX5" fmla="*/ 23817 w 209913"/>
                    <a:gd name="connsiteY5" fmla="*/ 335639 h 453749"/>
                    <a:gd name="connsiteX0" fmla="*/ 25096 w 211192"/>
                    <a:gd name="connsiteY0" fmla="*/ 330553 h 448663"/>
                    <a:gd name="connsiteX1" fmla="*/ 0 w 211192"/>
                    <a:gd name="connsiteY1" fmla="*/ 0 h 448663"/>
                    <a:gd name="connsiteX2" fmla="*/ 211192 w 211192"/>
                    <a:gd name="connsiteY2" fmla="*/ 435793 h 448663"/>
                    <a:gd name="connsiteX3" fmla="*/ 185116 w 211192"/>
                    <a:gd name="connsiteY3" fmla="*/ 448663 h 448663"/>
                    <a:gd name="connsiteX4" fmla="*/ 98570 w 211192"/>
                    <a:gd name="connsiteY4" fmla="*/ 267919 h 448663"/>
                    <a:gd name="connsiteX5" fmla="*/ 25096 w 211192"/>
                    <a:gd name="connsiteY5" fmla="*/ 330553 h 448663"/>
                    <a:gd name="connsiteX0" fmla="*/ 25219 w 211315"/>
                    <a:gd name="connsiteY0" fmla="*/ 332357 h 450467"/>
                    <a:gd name="connsiteX1" fmla="*/ 0 w 211315"/>
                    <a:gd name="connsiteY1" fmla="*/ 0 h 450467"/>
                    <a:gd name="connsiteX2" fmla="*/ 211315 w 211315"/>
                    <a:gd name="connsiteY2" fmla="*/ 437597 h 450467"/>
                    <a:gd name="connsiteX3" fmla="*/ 185239 w 211315"/>
                    <a:gd name="connsiteY3" fmla="*/ 450467 h 450467"/>
                    <a:gd name="connsiteX4" fmla="*/ 98693 w 211315"/>
                    <a:gd name="connsiteY4" fmla="*/ 269723 h 450467"/>
                    <a:gd name="connsiteX5" fmla="*/ 25219 w 211315"/>
                    <a:gd name="connsiteY5" fmla="*/ 332357 h 450467"/>
                    <a:gd name="connsiteX0" fmla="*/ 22798 w 208894"/>
                    <a:gd name="connsiteY0" fmla="*/ 333521 h 451631"/>
                    <a:gd name="connsiteX1" fmla="*/ 0 w 208894"/>
                    <a:gd name="connsiteY1" fmla="*/ 0 h 451631"/>
                    <a:gd name="connsiteX2" fmla="*/ 208894 w 208894"/>
                    <a:gd name="connsiteY2" fmla="*/ 438761 h 451631"/>
                    <a:gd name="connsiteX3" fmla="*/ 182818 w 208894"/>
                    <a:gd name="connsiteY3" fmla="*/ 451631 h 451631"/>
                    <a:gd name="connsiteX4" fmla="*/ 96272 w 208894"/>
                    <a:gd name="connsiteY4" fmla="*/ 270887 h 451631"/>
                    <a:gd name="connsiteX5" fmla="*/ 22798 w 208894"/>
                    <a:gd name="connsiteY5" fmla="*/ 333521 h 451631"/>
                    <a:gd name="connsiteX0" fmla="*/ 26517 w 212613"/>
                    <a:gd name="connsiteY0" fmla="*/ 335830 h 453940"/>
                    <a:gd name="connsiteX1" fmla="*/ 0 w 212613"/>
                    <a:gd name="connsiteY1" fmla="*/ 0 h 453940"/>
                    <a:gd name="connsiteX2" fmla="*/ 212613 w 212613"/>
                    <a:gd name="connsiteY2" fmla="*/ 441070 h 453940"/>
                    <a:gd name="connsiteX3" fmla="*/ 186537 w 212613"/>
                    <a:gd name="connsiteY3" fmla="*/ 453940 h 453940"/>
                    <a:gd name="connsiteX4" fmla="*/ 99991 w 212613"/>
                    <a:gd name="connsiteY4" fmla="*/ 273196 h 453940"/>
                    <a:gd name="connsiteX5" fmla="*/ 26517 w 212613"/>
                    <a:gd name="connsiteY5" fmla="*/ 335830 h 45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2613" h="453940">
                      <a:moveTo>
                        <a:pt x="26517" y="335830"/>
                      </a:moveTo>
                      <a:lnTo>
                        <a:pt x="0" y="0"/>
                      </a:lnTo>
                      <a:lnTo>
                        <a:pt x="212613" y="441070"/>
                      </a:lnTo>
                      <a:lnTo>
                        <a:pt x="186537" y="453940"/>
                      </a:lnTo>
                      <a:lnTo>
                        <a:pt x="99991" y="273196"/>
                      </a:lnTo>
                      <a:lnTo>
                        <a:pt x="26517" y="33583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6" name="Forme libre 35"/>
                <p:cNvSpPr/>
                <p:nvPr/>
              </p:nvSpPr>
              <p:spPr>
                <a:xfrm rot="18760857" flipH="1">
                  <a:off x="3454586" y="1974490"/>
                  <a:ext cx="229691" cy="490397"/>
                </a:xfrm>
                <a:custGeom>
                  <a:avLst/>
                  <a:gdLst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09550 w 245745"/>
                    <a:gd name="connsiteY4" fmla="*/ 434340 h 461010"/>
                    <a:gd name="connsiteX5" fmla="*/ 160020 w 245745"/>
                    <a:gd name="connsiteY5" fmla="*/ 461010 h 461010"/>
                    <a:gd name="connsiteX6" fmla="*/ 85725 w 245745"/>
                    <a:gd name="connsiteY6" fmla="*/ 287655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85725 w 245745"/>
                    <a:gd name="connsiteY6" fmla="*/ 287655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8032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40970 w 245745"/>
                    <a:gd name="connsiteY3" fmla="*/ 259080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0412 h 461010"/>
                    <a:gd name="connsiteX7" fmla="*/ 0 w 245745"/>
                    <a:gd name="connsiteY7" fmla="*/ 342900 h 461010"/>
                    <a:gd name="connsiteX0" fmla="*/ 0 w 245745"/>
                    <a:gd name="connsiteY0" fmla="*/ 342900 h 461010"/>
                    <a:gd name="connsiteX1" fmla="*/ 1905 w 245745"/>
                    <a:gd name="connsiteY1" fmla="*/ 0 h 461010"/>
                    <a:gd name="connsiteX2" fmla="*/ 245745 w 245745"/>
                    <a:gd name="connsiteY2" fmla="*/ 253365 h 461010"/>
                    <a:gd name="connsiteX3" fmla="*/ 136363 w 245745"/>
                    <a:gd name="connsiteY3" fmla="*/ 253157 h 461010"/>
                    <a:gd name="connsiteX4" fmla="*/ 216024 w 245745"/>
                    <a:gd name="connsiteY4" fmla="*/ 432048 h 461010"/>
                    <a:gd name="connsiteX5" fmla="*/ 160020 w 245745"/>
                    <a:gd name="connsiteY5" fmla="*/ 461010 h 461010"/>
                    <a:gd name="connsiteX6" fmla="*/ 72008 w 245745"/>
                    <a:gd name="connsiteY6" fmla="*/ 280412 h 461010"/>
                    <a:gd name="connsiteX7" fmla="*/ 0 w 245745"/>
                    <a:gd name="connsiteY7" fmla="*/ 342900 h 461010"/>
                    <a:gd name="connsiteX0" fmla="*/ 23817 w 269562"/>
                    <a:gd name="connsiteY0" fmla="*/ 335639 h 453749"/>
                    <a:gd name="connsiteX1" fmla="*/ 0 w 269562"/>
                    <a:gd name="connsiteY1" fmla="*/ 0 h 453749"/>
                    <a:gd name="connsiteX2" fmla="*/ 269562 w 269562"/>
                    <a:gd name="connsiteY2" fmla="*/ 246104 h 453749"/>
                    <a:gd name="connsiteX3" fmla="*/ 160180 w 269562"/>
                    <a:gd name="connsiteY3" fmla="*/ 245896 h 453749"/>
                    <a:gd name="connsiteX4" fmla="*/ 239841 w 269562"/>
                    <a:gd name="connsiteY4" fmla="*/ 424787 h 453749"/>
                    <a:gd name="connsiteX5" fmla="*/ 183837 w 269562"/>
                    <a:gd name="connsiteY5" fmla="*/ 453749 h 453749"/>
                    <a:gd name="connsiteX6" fmla="*/ 95825 w 269562"/>
                    <a:gd name="connsiteY6" fmla="*/ 273151 h 453749"/>
                    <a:gd name="connsiteX7" fmla="*/ 23817 w 269562"/>
                    <a:gd name="connsiteY7" fmla="*/ 335639 h 453749"/>
                    <a:gd name="connsiteX0" fmla="*/ 23817 w 239841"/>
                    <a:gd name="connsiteY0" fmla="*/ 335639 h 453749"/>
                    <a:gd name="connsiteX1" fmla="*/ 0 w 239841"/>
                    <a:gd name="connsiteY1" fmla="*/ 0 h 453749"/>
                    <a:gd name="connsiteX2" fmla="*/ 160180 w 239841"/>
                    <a:gd name="connsiteY2" fmla="*/ 245896 h 453749"/>
                    <a:gd name="connsiteX3" fmla="*/ 239841 w 239841"/>
                    <a:gd name="connsiteY3" fmla="*/ 424787 h 453749"/>
                    <a:gd name="connsiteX4" fmla="*/ 183837 w 239841"/>
                    <a:gd name="connsiteY4" fmla="*/ 453749 h 453749"/>
                    <a:gd name="connsiteX5" fmla="*/ 95825 w 239841"/>
                    <a:gd name="connsiteY5" fmla="*/ 273151 h 453749"/>
                    <a:gd name="connsiteX6" fmla="*/ 23817 w 239841"/>
                    <a:gd name="connsiteY6" fmla="*/ 335639 h 453749"/>
                    <a:gd name="connsiteX0" fmla="*/ 23817 w 239841"/>
                    <a:gd name="connsiteY0" fmla="*/ 335639 h 453749"/>
                    <a:gd name="connsiteX1" fmla="*/ 0 w 239841"/>
                    <a:gd name="connsiteY1" fmla="*/ 0 h 453749"/>
                    <a:gd name="connsiteX2" fmla="*/ 239841 w 239841"/>
                    <a:gd name="connsiteY2" fmla="*/ 424787 h 453749"/>
                    <a:gd name="connsiteX3" fmla="*/ 183837 w 239841"/>
                    <a:gd name="connsiteY3" fmla="*/ 453749 h 453749"/>
                    <a:gd name="connsiteX4" fmla="*/ 95825 w 239841"/>
                    <a:gd name="connsiteY4" fmla="*/ 273151 h 453749"/>
                    <a:gd name="connsiteX5" fmla="*/ 23817 w 239841"/>
                    <a:gd name="connsiteY5" fmla="*/ 335639 h 453749"/>
                    <a:gd name="connsiteX0" fmla="*/ 23817 w 211018"/>
                    <a:gd name="connsiteY0" fmla="*/ 335639 h 453749"/>
                    <a:gd name="connsiteX1" fmla="*/ 0 w 211018"/>
                    <a:gd name="connsiteY1" fmla="*/ 0 h 453749"/>
                    <a:gd name="connsiteX2" fmla="*/ 211018 w 211018"/>
                    <a:gd name="connsiteY2" fmla="*/ 442304 h 453749"/>
                    <a:gd name="connsiteX3" fmla="*/ 183837 w 211018"/>
                    <a:gd name="connsiteY3" fmla="*/ 453749 h 453749"/>
                    <a:gd name="connsiteX4" fmla="*/ 95825 w 211018"/>
                    <a:gd name="connsiteY4" fmla="*/ 273151 h 453749"/>
                    <a:gd name="connsiteX5" fmla="*/ 23817 w 211018"/>
                    <a:gd name="connsiteY5" fmla="*/ 335639 h 453749"/>
                    <a:gd name="connsiteX0" fmla="*/ 23817 w 209591"/>
                    <a:gd name="connsiteY0" fmla="*/ 335639 h 453749"/>
                    <a:gd name="connsiteX1" fmla="*/ 0 w 209591"/>
                    <a:gd name="connsiteY1" fmla="*/ 0 h 453749"/>
                    <a:gd name="connsiteX2" fmla="*/ 209591 w 209591"/>
                    <a:gd name="connsiteY2" fmla="*/ 439338 h 453749"/>
                    <a:gd name="connsiteX3" fmla="*/ 183837 w 209591"/>
                    <a:gd name="connsiteY3" fmla="*/ 453749 h 453749"/>
                    <a:gd name="connsiteX4" fmla="*/ 95825 w 209591"/>
                    <a:gd name="connsiteY4" fmla="*/ 273151 h 453749"/>
                    <a:gd name="connsiteX5" fmla="*/ 23817 w 209591"/>
                    <a:gd name="connsiteY5" fmla="*/ 335639 h 453749"/>
                    <a:gd name="connsiteX0" fmla="*/ 23817 w 211018"/>
                    <a:gd name="connsiteY0" fmla="*/ 335639 h 453749"/>
                    <a:gd name="connsiteX1" fmla="*/ 0 w 211018"/>
                    <a:gd name="connsiteY1" fmla="*/ 0 h 453749"/>
                    <a:gd name="connsiteX2" fmla="*/ 211018 w 211018"/>
                    <a:gd name="connsiteY2" fmla="*/ 442304 h 453749"/>
                    <a:gd name="connsiteX3" fmla="*/ 183837 w 211018"/>
                    <a:gd name="connsiteY3" fmla="*/ 453749 h 453749"/>
                    <a:gd name="connsiteX4" fmla="*/ 95825 w 211018"/>
                    <a:gd name="connsiteY4" fmla="*/ 273151 h 453749"/>
                    <a:gd name="connsiteX5" fmla="*/ 23817 w 211018"/>
                    <a:gd name="connsiteY5" fmla="*/ 335639 h 453749"/>
                    <a:gd name="connsiteX0" fmla="*/ 23817 w 209472"/>
                    <a:gd name="connsiteY0" fmla="*/ 335639 h 453749"/>
                    <a:gd name="connsiteX1" fmla="*/ 0 w 209472"/>
                    <a:gd name="connsiteY1" fmla="*/ 0 h 453749"/>
                    <a:gd name="connsiteX2" fmla="*/ 209472 w 209472"/>
                    <a:gd name="connsiteY2" fmla="*/ 440253 h 453749"/>
                    <a:gd name="connsiteX3" fmla="*/ 183837 w 209472"/>
                    <a:gd name="connsiteY3" fmla="*/ 453749 h 453749"/>
                    <a:gd name="connsiteX4" fmla="*/ 95825 w 209472"/>
                    <a:gd name="connsiteY4" fmla="*/ 273151 h 453749"/>
                    <a:gd name="connsiteX5" fmla="*/ 23817 w 209472"/>
                    <a:gd name="connsiteY5" fmla="*/ 335639 h 453749"/>
                    <a:gd name="connsiteX0" fmla="*/ 23817 w 209472"/>
                    <a:gd name="connsiteY0" fmla="*/ 335639 h 453749"/>
                    <a:gd name="connsiteX1" fmla="*/ 0 w 209472"/>
                    <a:gd name="connsiteY1" fmla="*/ 0 h 453749"/>
                    <a:gd name="connsiteX2" fmla="*/ 209472 w 209472"/>
                    <a:gd name="connsiteY2" fmla="*/ 440253 h 453749"/>
                    <a:gd name="connsiteX3" fmla="*/ 183837 w 209472"/>
                    <a:gd name="connsiteY3" fmla="*/ 453749 h 453749"/>
                    <a:gd name="connsiteX4" fmla="*/ 97291 w 209472"/>
                    <a:gd name="connsiteY4" fmla="*/ 273005 h 453749"/>
                    <a:gd name="connsiteX5" fmla="*/ 23817 w 209472"/>
                    <a:gd name="connsiteY5" fmla="*/ 335639 h 453749"/>
                    <a:gd name="connsiteX0" fmla="*/ 23817 w 209913"/>
                    <a:gd name="connsiteY0" fmla="*/ 335639 h 453749"/>
                    <a:gd name="connsiteX1" fmla="*/ 0 w 209913"/>
                    <a:gd name="connsiteY1" fmla="*/ 0 h 453749"/>
                    <a:gd name="connsiteX2" fmla="*/ 209913 w 209913"/>
                    <a:gd name="connsiteY2" fmla="*/ 440879 h 453749"/>
                    <a:gd name="connsiteX3" fmla="*/ 183837 w 209913"/>
                    <a:gd name="connsiteY3" fmla="*/ 453749 h 453749"/>
                    <a:gd name="connsiteX4" fmla="*/ 97291 w 209913"/>
                    <a:gd name="connsiteY4" fmla="*/ 273005 h 453749"/>
                    <a:gd name="connsiteX5" fmla="*/ 23817 w 209913"/>
                    <a:gd name="connsiteY5" fmla="*/ 335639 h 453749"/>
                    <a:gd name="connsiteX0" fmla="*/ 25096 w 211192"/>
                    <a:gd name="connsiteY0" fmla="*/ 330553 h 448663"/>
                    <a:gd name="connsiteX1" fmla="*/ 0 w 211192"/>
                    <a:gd name="connsiteY1" fmla="*/ 0 h 448663"/>
                    <a:gd name="connsiteX2" fmla="*/ 211192 w 211192"/>
                    <a:gd name="connsiteY2" fmla="*/ 435793 h 448663"/>
                    <a:gd name="connsiteX3" fmla="*/ 185116 w 211192"/>
                    <a:gd name="connsiteY3" fmla="*/ 448663 h 448663"/>
                    <a:gd name="connsiteX4" fmla="*/ 98570 w 211192"/>
                    <a:gd name="connsiteY4" fmla="*/ 267919 h 448663"/>
                    <a:gd name="connsiteX5" fmla="*/ 25096 w 211192"/>
                    <a:gd name="connsiteY5" fmla="*/ 330553 h 448663"/>
                    <a:gd name="connsiteX0" fmla="*/ 25219 w 211315"/>
                    <a:gd name="connsiteY0" fmla="*/ 332357 h 450467"/>
                    <a:gd name="connsiteX1" fmla="*/ 0 w 211315"/>
                    <a:gd name="connsiteY1" fmla="*/ 0 h 450467"/>
                    <a:gd name="connsiteX2" fmla="*/ 211315 w 211315"/>
                    <a:gd name="connsiteY2" fmla="*/ 437597 h 450467"/>
                    <a:gd name="connsiteX3" fmla="*/ 185239 w 211315"/>
                    <a:gd name="connsiteY3" fmla="*/ 450467 h 450467"/>
                    <a:gd name="connsiteX4" fmla="*/ 98693 w 211315"/>
                    <a:gd name="connsiteY4" fmla="*/ 269723 h 450467"/>
                    <a:gd name="connsiteX5" fmla="*/ 25219 w 211315"/>
                    <a:gd name="connsiteY5" fmla="*/ 332357 h 450467"/>
                    <a:gd name="connsiteX0" fmla="*/ 22798 w 208894"/>
                    <a:gd name="connsiteY0" fmla="*/ 333521 h 451631"/>
                    <a:gd name="connsiteX1" fmla="*/ 0 w 208894"/>
                    <a:gd name="connsiteY1" fmla="*/ 0 h 451631"/>
                    <a:gd name="connsiteX2" fmla="*/ 208894 w 208894"/>
                    <a:gd name="connsiteY2" fmla="*/ 438761 h 451631"/>
                    <a:gd name="connsiteX3" fmla="*/ 182818 w 208894"/>
                    <a:gd name="connsiteY3" fmla="*/ 451631 h 451631"/>
                    <a:gd name="connsiteX4" fmla="*/ 96272 w 208894"/>
                    <a:gd name="connsiteY4" fmla="*/ 270887 h 451631"/>
                    <a:gd name="connsiteX5" fmla="*/ 22798 w 208894"/>
                    <a:gd name="connsiteY5" fmla="*/ 333521 h 451631"/>
                    <a:gd name="connsiteX0" fmla="*/ 26517 w 212613"/>
                    <a:gd name="connsiteY0" fmla="*/ 335830 h 453940"/>
                    <a:gd name="connsiteX1" fmla="*/ 0 w 212613"/>
                    <a:gd name="connsiteY1" fmla="*/ 0 h 453940"/>
                    <a:gd name="connsiteX2" fmla="*/ 212613 w 212613"/>
                    <a:gd name="connsiteY2" fmla="*/ 441070 h 453940"/>
                    <a:gd name="connsiteX3" fmla="*/ 186537 w 212613"/>
                    <a:gd name="connsiteY3" fmla="*/ 453940 h 453940"/>
                    <a:gd name="connsiteX4" fmla="*/ 99991 w 212613"/>
                    <a:gd name="connsiteY4" fmla="*/ 273196 h 453940"/>
                    <a:gd name="connsiteX5" fmla="*/ 26517 w 212613"/>
                    <a:gd name="connsiteY5" fmla="*/ 335830 h 453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2613" h="453940">
                      <a:moveTo>
                        <a:pt x="26517" y="335830"/>
                      </a:moveTo>
                      <a:lnTo>
                        <a:pt x="0" y="0"/>
                      </a:lnTo>
                      <a:lnTo>
                        <a:pt x="212613" y="441070"/>
                      </a:lnTo>
                      <a:lnTo>
                        <a:pt x="186537" y="453940"/>
                      </a:lnTo>
                      <a:lnTo>
                        <a:pt x="99991" y="273196"/>
                      </a:lnTo>
                      <a:lnTo>
                        <a:pt x="26517" y="33583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20" name="Ellipse 19"/>
              <p:cNvSpPr/>
              <p:nvPr/>
            </p:nvSpPr>
            <p:spPr>
              <a:xfrm>
                <a:off x="5420751" y="2885080"/>
                <a:ext cx="449580" cy="44958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9" name="Forme libre 18"/>
          <p:cNvSpPr/>
          <p:nvPr/>
        </p:nvSpPr>
        <p:spPr>
          <a:xfrm rot="253915">
            <a:off x="4512856" y="1827991"/>
            <a:ext cx="791968" cy="2195584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  <a:gd name="connsiteX0" fmla="*/ 26517 w 186537"/>
              <a:gd name="connsiteY0" fmla="*/ 335830 h 453940"/>
              <a:gd name="connsiteX1" fmla="*/ 0 w 186537"/>
              <a:gd name="connsiteY1" fmla="*/ 0 h 453940"/>
              <a:gd name="connsiteX2" fmla="*/ 119310 w 186537"/>
              <a:gd name="connsiteY2" fmla="*/ 252163 h 453940"/>
              <a:gd name="connsiteX3" fmla="*/ 186537 w 186537"/>
              <a:gd name="connsiteY3" fmla="*/ 453940 h 453940"/>
              <a:gd name="connsiteX4" fmla="*/ 99991 w 186537"/>
              <a:gd name="connsiteY4" fmla="*/ 273196 h 453940"/>
              <a:gd name="connsiteX5" fmla="*/ 26517 w 186537"/>
              <a:gd name="connsiteY5" fmla="*/ 335830 h 453940"/>
              <a:gd name="connsiteX0" fmla="*/ 26517 w 119310"/>
              <a:gd name="connsiteY0" fmla="*/ 335830 h 335830"/>
              <a:gd name="connsiteX1" fmla="*/ 0 w 119310"/>
              <a:gd name="connsiteY1" fmla="*/ 0 h 335830"/>
              <a:gd name="connsiteX2" fmla="*/ 119310 w 119310"/>
              <a:gd name="connsiteY2" fmla="*/ 252163 h 335830"/>
              <a:gd name="connsiteX3" fmla="*/ 99991 w 119310"/>
              <a:gd name="connsiteY3" fmla="*/ 273196 h 335830"/>
              <a:gd name="connsiteX4" fmla="*/ 26517 w 119310"/>
              <a:gd name="connsiteY4" fmla="*/ 335830 h 335830"/>
              <a:gd name="connsiteX0" fmla="*/ 26517 w 120199"/>
              <a:gd name="connsiteY0" fmla="*/ 335830 h 335830"/>
              <a:gd name="connsiteX1" fmla="*/ 0 w 120199"/>
              <a:gd name="connsiteY1" fmla="*/ 0 h 335830"/>
              <a:gd name="connsiteX2" fmla="*/ 120199 w 120199"/>
              <a:gd name="connsiteY2" fmla="*/ 253656 h 335830"/>
              <a:gd name="connsiteX3" fmla="*/ 99991 w 120199"/>
              <a:gd name="connsiteY3" fmla="*/ 273196 h 335830"/>
              <a:gd name="connsiteX4" fmla="*/ 26517 w 120199"/>
              <a:gd name="connsiteY4" fmla="*/ 335830 h 335830"/>
              <a:gd name="connsiteX0" fmla="*/ 26517 w 121059"/>
              <a:gd name="connsiteY0" fmla="*/ 335830 h 335830"/>
              <a:gd name="connsiteX1" fmla="*/ 0 w 121059"/>
              <a:gd name="connsiteY1" fmla="*/ 0 h 335830"/>
              <a:gd name="connsiteX2" fmla="*/ 121059 w 121059"/>
              <a:gd name="connsiteY2" fmla="*/ 254761 h 335830"/>
              <a:gd name="connsiteX3" fmla="*/ 99991 w 121059"/>
              <a:gd name="connsiteY3" fmla="*/ 273196 h 335830"/>
              <a:gd name="connsiteX4" fmla="*/ 26517 w 121059"/>
              <a:gd name="connsiteY4" fmla="*/ 335830 h 335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059" h="335830">
                <a:moveTo>
                  <a:pt x="26517" y="335830"/>
                </a:moveTo>
                <a:lnTo>
                  <a:pt x="0" y="0"/>
                </a:lnTo>
                <a:lnTo>
                  <a:pt x="121059" y="254761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 rot="20301477">
            <a:off x="2848352" y="880338"/>
            <a:ext cx="59935" cy="53149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 descr="curseur_window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39332" y="834053"/>
            <a:ext cx="396274" cy="579170"/>
          </a:xfrm>
          <a:prstGeom prst="rect">
            <a:avLst/>
          </a:prstGeom>
        </p:spPr>
      </p:pic>
      <p:pic>
        <p:nvPicPr>
          <p:cNvPr id="21" name="Image 20" descr="clic_gauch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64587" y="4057895"/>
            <a:ext cx="998307" cy="1143099"/>
          </a:xfrm>
          <a:prstGeom prst="rect">
            <a:avLst/>
          </a:prstGeom>
        </p:spPr>
      </p:pic>
      <p:sp>
        <p:nvSpPr>
          <p:cNvPr id="5" name="Forme libre 4"/>
          <p:cNvSpPr/>
          <p:nvPr/>
        </p:nvSpPr>
        <p:spPr>
          <a:xfrm rot="253915">
            <a:off x="2737132" y="917689"/>
            <a:ext cx="229691" cy="490397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2613" h="453940">
                <a:moveTo>
                  <a:pt x="26517" y="335830"/>
                </a:moveTo>
                <a:lnTo>
                  <a:pt x="0" y="0"/>
                </a:lnTo>
                <a:lnTo>
                  <a:pt x="212613" y="441070"/>
                </a:lnTo>
                <a:lnTo>
                  <a:pt x="186537" y="453940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orme libre 17"/>
          <p:cNvSpPr/>
          <p:nvPr/>
        </p:nvSpPr>
        <p:spPr>
          <a:xfrm rot="18726389" flipH="1">
            <a:off x="2798671" y="892842"/>
            <a:ext cx="229691" cy="490397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2613" h="453940">
                <a:moveTo>
                  <a:pt x="26517" y="335830"/>
                </a:moveTo>
                <a:lnTo>
                  <a:pt x="0" y="0"/>
                </a:lnTo>
                <a:lnTo>
                  <a:pt x="212613" y="441070"/>
                </a:lnTo>
                <a:lnTo>
                  <a:pt x="186537" y="453940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9" name="Connecteur droit 28"/>
          <p:cNvCxnSpPr/>
          <p:nvPr/>
        </p:nvCxnSpPr>
        <p:spPr>
          <a:xfrm flipV="1">
            <a:off x="2468864" y="2134951"/>
            <a:ext cx="0" cy="1466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rme libre 30"/>
          <p:cNvSpPr/>
          <p:nvPr/>
        </p:nvSpPr>
        <p:spPr>
          <a:xfrm rot="1524064">
            <a:off x="1931389" y="1597931"/>
            <a:ext cx="229691" cy="490397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2613" h="453940">
                <a:moveTo>
                  <a:pt x="26517" y="335830"/>
                </a:moveTo>
                <a:lnTo>
                  <a:pt x="0" y="0"/>
                </a:lnTo>
                <a:lnTo>
                  <a:pt x="212613" y="441070"/>
                </a:lnTo>
                <a:lnTo>
                  <a:pt x="186537" y="453940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2170525" y="2164041"/>
            <a:ext cx="165360" cy="146641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orme libre 21"/>
          <p:cNvSpPr/>
          <p:nvPr/>
        </p:nvSpPr>
        <p:spPr>
          <a:xfrm rot="18760857" flipH="1">
            <a:off x="5786335" y="1337060"/>
            <a:ext cx="797785" cy="2213084"/>
          </a:xfrm>
          <a:custGeom>
            <a:avLst/>
            <a:gdLst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09550 w 245745"/>
              <a:gd name="connsiteY4" fmla="*/ 434340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85725 w 245745"/>
              <a:gd name="connsiteY6" fmla="*/ 287655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803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40970 w 245745"/>
              <a:gd name="connsiteY3" fmla="*/ 259080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0 w 245745"/>
              <a:gd name="connsiteY0" fmla="*/ 342900 h 461010"/>
              <a:gd name="connsiteX1" fmla="*/ 1905 w 245745"/>
              <a:gd name="connsiteY1" fmla="*/ 0 h 461010"/>
              <a:gd name="connsiteX2" fmla="*/ 245745 w 245745"/>
              <a:gd name="connsiteY2" fmla="*/ 253365 h 461010"/>
              <a:gd name="connsiteX3" fmla="*/ 136363 w 245745"/>
              <a:gd name="connsiteY3" fmla="*/ 253157 h 461010"/>
              <a:gd name="connsiteX4" fmla="*/ 216024 w 245745"/>
              <a:gd name="connsiteY4" fmla="*/ 432048 h 461010"/>
              <a:gd name="connsiteX5" fmla="*/ 160020 w 245745"/>
              <a:gd name="connsiteY5" fmla="*/ 461010 h 461010"/>
              <a:gd name="connsiteX6" fmla="*/ 72008 w 245745"/>
              <a:gd name="connsiteY6" fmla="*/ 280412 h 461010"/>
              <a:gd name="connsiteX7" fmla="*/ 0 w 245745"/>
              <a:gd name="connsiteY7" fmla="*/ 342900 h 461010"/>
              <a:gd name="connsiteX0" fmla="*/ 23817 w 269562"/>
              <a:gd name="connsiteY0" fmla="*/ 335639 h 453749"/>
              <a:gd name="connsiteX1" fmla="*/ 0 w 269562"/>
              <a:gd name="connsiteY1" fmla="*/ 0 h 453749"/>
              <a:gd name="connsiteX2" fmla="*/ 269562 w 269562"/>
              <a:gd name="connsiteY2" fmla="*/ 246104 h 453749"/>
              <a:gd name="connsiteX3" fmla="*/ 160180 w 269562"/>
              <a:gd name="connsiteY3" fmla="*/ 245896 h 453749"/>
              <a:gd name="connsiteX4" fmla="*/ 239841 w 269562"/>
              <a:gd name="connsiteY4" fmla="*/ 424787 h 453749"/>
              <a:gd name="connsiteX5" fmla="*/ 183837 w 269562"/>
              <a:gd name="connsiteY5" fmla="*/ 453749 h 453749"/>
              <a:gd name="connsiteX6" fmla="*/ 95825 w 269562"/>
              <a:gd name="connsiteY6" fmla="*/ 273151 h 453749"/>
              <a:gd name="connsiteX7" fmla="*/ 23817 w 269562"/>
              <a:gd name="connsiteY7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160180 w 239841"/>
              <a:gd name="connsiteY2" fmla="*/ 245896 h 453749"/>
              <a:gd name="connsiteX3" fmla="*/ 239841 w 239841"/>
              <a:gd name="connsiteY3" fmla="*/ 424787 h 453749"/>
              <a:gd name="connsiteX4" fmla="*/ 183837 w 239841"/>
              <a:gd name="connsiteY4" fmla="*/ 453749 h 453749"/>
              <a:gd name="connsiteX5" fmla="*/ 95825 w 239841"/>
              <a:gd name="connsiteY5" fmla="*/ 273151 h 453749"/>
              <a:gd name="connsiteX6" fmla="*/ 23817 w 239841"/>
              <a:gd name="connsiteY6" fmla="*/ 335639 h 453749"/>
              <a:gd name="connsiteX0" fmla="*/ 23817 w 239841"/>
              <a:gd name="connsiteY0" fmla="*/ 335639 h 453749"/>
              <a:gd name="connsiteX1" fmla="*/ 0 w 239841"/>
              <a:gd name="connsiteY1" fmla="*/ 0 h 453749"/>
              <a:gd name="connsiteX2" fmla="*/ 239841 w 239841"/>
              <a:gd name="connsiteY2" fmla="*/ 424787 h 453749"/>
              <a:gd name="connsiteX3" fmla="*/ 183837 w 239841"/>
              <a:gd name="connsiteY3" fmla="*/ 453749 h 453749"/>
              <a:gd name="connsiteX4" fmla="*/ 95825 w 239841"/>
              <a:gd name="connsiteY4" fmla="*/ 273151 h 453749"/>
              <a:gd name="connsiteX5" fmla="*/ 23817 w 23984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591"/>
              <a:gd name="connsiteY0" fmla="*/ 335639 h 453749"/>
              <a:gd name="connsiteX1" fmla="*/ 0 w 209591"/>
              <a:gd name="connsiteY1" fmla="*/ 0 h 453749"/>
              <a:gd name="connsiteX2" fmla="*/ 209591 w 209591"/>
              <a:gd name="connsiteY2" fmla="*/ 439338 h 453749"/>
              <a:gd name="connsiteX3" fmla="*/ 183837 w 209591"/>
              <a:gd name="connsiteY3" fmla="*/ 453749 h 453749"/>
              <a:gd name="connsiteX4" fmla="*/ 95825 w 209591"/>
              <a:gd name="connsiteY4" fmla="*/ 273151 h 453749"/>
              <a:gd name="connsiteX5" fmla="*/ 23817 w 209591"/>
              <a:gd name="connsiteY5" fmla="*/ 335639 h 453749"/>
              <a:gd name="connsiteX0" fmla="*/ 23817 w 211018"/>
              <a:gd name="connsiteY0" fmla="*/ 335639 h 453749"/>
              <a:gd name="connsiteX1" fmla="*/ 0 w 211018"/>
              <a:gd name="connsiteY1" fmla="*/ 0 h 453749"/>
              <a:gd name="connsiteX2" fmla="*/ 211018 w 211018"/>
              <a:gd name="connsiteY2" fmla="*/ 442304 h 453749"/>
              <a:gd name="connsiteX3" fmla="*/ 183837 w 211018"/>
              <a:gd name="connsiteY3" fmla="*/ 453749 h 453749"/>
              <a:gd name="connsiteX4" fmla="*/ 95825 w 211018"/>
              <a:gd name="connsiteY4" fmla="*/ 273151 h 453749"/>
              <a:gd name="connsiteX5" fmla="*/ 23817 w 211018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5825 w 209472"/>
              <a:gd name="connsiteY4" fmla="*/ 273151 h 453749"/>
              <a:gd name="connsiteX5" fmla="*/ 23817 w 209472"/>
              <a:gd name="connsiteY5" fmla="*/ 335639 h 453749"/>
              <a:gd name="connsiteX0" fmla="*/ 23817 w 209472"/>
              <a:gd name="connsiteY0" fmla="*/ 335639 h 453749"/>
              <a:gd name="connsiteX1" fmla="*/ 0 w 209472"/>
              <a:gd name="connsiteY1" fmla="*/ 0 h 453749"/>
              <a:gd name="connsiteX2" fmla="*/ 209472 w 209472"/>
              <a:gd name="connsiteY2" fmla="*/ 440253 h 453749"/>
              <a:gd name="connsiteX3" fmla="*/ 183837 w 209472"/>
              <a:gd name="connsiteY3" fmla="*/ 453749 h 453749"/>
              <a:gd name="connsiteX4" fmla="*/ 97291 w 209472"/>
              <a:gd name="connsiteY4" fmla="*/ 273005 h 453749"/>
              <a:gd name="connsiteX5" fmla="*/ 23817 w 209472"/>
              <a:gd name="connsiteY5" fmla="*/ 335639 h 453749"/>
              <a:gd name="connsiteX0" fmla="*/ 23817 w 209913"/>
              <a:gd name="connsiteY0" fmla="*/ 335639 h 453749"/>
              <a:gd name="connsiteX1" fmla="*/ 0 w 209913"/>
              <a:gd name="connsiteY1" fmla="*/ 0 h 453749"/>
              <a:gd name="connsiteX2" fmla="*/ 209913 w 209913"/>
              <a:gd name="connsiteY2" fmla="*/ 440879 h 453749"/>
              <a:gd name="connsiteX3" fmla="*/ 183837 w 209913"/>
              <a:gd name="connsiteY3" fmla="*/ 453749 h 453749"/>
              <a:gd name="connsiteX4" fmla="*/ 97291 w 209913"/>
              <a:gd name="connsiteY4" fmla="*/ 273005 h 453749"/>
              <a:gd name="connsiteX5" fmla="*/ 23817 w 209913"/>
              <a:gd name="connsiteY5" fmla="*/ 335639 h 453749"/>
              <a:gd name="connsiteX0" fmla="*/ 25096 w 211192"/>
              <a:gd name="connsiteY0" fmla="*/ 330553 h 448663"/>
              <a:gd name="connsiteX1" fmla="*/ 0 w 211192"/>
              <a:gd name="connsiteY1" fmla="*/ 0 h 448663"/>
              <a:gd name="connsiteX2" fmla="*/ 211192 w 211192"/>
              <a:gd name="connsiteY2" fmla="*/ 435793 h 448663"/>
              <a:gd name="connsiteX3" fmla="*/ 185116 w 211192"/>
              <a:gd name="connsiteY3" fmla="*/ 448663 h 448663"/>
              <a:gd name="connsiteX4" fmla="*/ 98570 w 211192"/>
              <a:gd name="connsiteY4" fmla="*/ 267919 h 448663"/>
              <a:gd name="connsiteX5" fmla="*/ 25096 w 211192"/>
              <a:gd name="connsiteY5" fmla="*/ 330553 h 448663"/>
              <a:gd name="connsiteX0" fmla="*/ 25219 w 211315"/>
              <a:gd name="connsiteY0" fmla="*/ 332357 h 450467"/>
              <a:gd name="connsiteX1" fmla="*/ 0 w 211315"/>
              <a:gd name="connsiteY1" fmla="*/ 0 h 450467"/>
              <a:gd name="connsiteX2" fmla="*/ 211315 w 211315"/>
              <a:gd name="connsiteY2" fmla="*/ 437597 h 450467"/>
              <a:gd name="connsiteX3" fmla="*/ 185239 w 211315"/>
              <a:gd name="connsiteY3" fmla="*/ 450467 h 450467"/>
              <a:gd name="connsiteX4" fmla="*/ 98693 w 211315"/>
              <a:gd name="connsiteY4" fmla="*/ 269723 h 450467"/>
              <a:gd name="connsiteX5" fmla="*/ 25219 w 211315"/>
              <a:gd name="connsiteY5" fmla="*/ 332357 h 450467"/>
              <a:gd name="connsiteX0" fmla="*/ 22798 w 208894"/>
              <a:gd name="connsiteY0" fmla="*/ 333521 h 451631"/>
              <a:gd name="connsiteX1" fmla="*/ 0 w 208894"/>
              <a:gd name="connsiteY1" fmla="*/ 0 h 451631"/>
              <a:gd name="connsiteX2" fmla="*/ 208894 w 208894"/>
              <a:gd name="connsiteY2" fmla="*/ 438761 h 451631"/>
              <a:gd name="connsiteX3" fmla="*/ 182818 w 208894"/>
              <a:gd name="connsiteY3" fmla="*/ 451631 h 451631"/>
              <a:gd name="connsiteX4" fmla="*/ 96272 w 208894"/>
              <a:gd name="connsiteY4" fmla="*/ 270887 h 451631"/>
              <a:gd name="connsiteX5" fmla="*/ 22798 w 208894"/>
              <a:gd name="connsiteY5" fmla="*/ 333521 h 451631"/>
              <a:gd name="connsiteX0" fmla="*/ 26517 w 212613"/>
              <a:gd name="connsiteY0" fmla="*/ 335830 h 453940"/>
              <a:gd name="connsiteX1" fmla="*/ 0 w 212613"/>
              <a:gd name="connsiteY1" fmla="*/ 0 h 453940"/>
              <a:gd name="connsiteX2" fmla="*/ 212613 w 212613"/>
              <a:gd name="connsiteY2" fmla="*/ 441070 h 453940"/>
              <a:gd name="connsiteX3" fmla="*/ 186537 w 212613"/>
              <a:gd name="connsiteY3" fmla="*/ 453940 h 453940"/>
              <a:gd name="connsiteX4" fmla="*/ 99991 w 212613"/>
              <a:gd name="connsiteY4" fmla="*/ 273196 h 453940"/>
              <a:gd name="connsiteX5" fmla="*/ 26517 w 212613"/>
              <a:gd name="connsiteY5" fmla="*/ 335830 h 453940"/>
              <a:gd name="connsiteX0" fmla="*/ 26517 w 186537"/>
              <a:gd name="connsiteY0" fmla="*/ 335830 h 453940"/>
              <a:gd name="connsiteX1" fmla="*/ 0 w 186537"/>
              <a:gd name="connsiteY1" fmla="*/ 0 h 453940"/>
              <a:gd name="connsiteX2" fmla="*/ 121174 w 186537"/>
              <a:gd name="connsiteY2" fmla="*/ 252307 h 453940"/>
              <a:gd name="connsiteX3" fmla="*/ 186537 w 186537"/>
              <a:gd name="connsiteY3" fmla="*/ 453940 h 453940"/>
              <a:gd name="connsiteX4" fmla="*/ 99991 w 186537"/>
              <a:gd name="connsiteY4" fmla="*/ 273196 h 453940"/>
              <a:gd name="connsiteX5" fmla="*/ 26517 w 186537"/>
              <a:gd name="connsiteY5" fmla="*/ 335830 h 453940"/>
              <a:gd name="connsiteX0" fmla="*/ 26517 w 121174"/>
              <a:gd name="connsiteY0" fmla="*/ 335830 h 335830"/>
              <a:gd name="connsiteX1" fmla="*/ 0 w 121174"/>
              <a:gd name="connsiteY1" fmla="*/ 0 h 335830"/>
              <a:gd name="connsiteX2" fmla="*/ 121174 w 121174"/>
              <a:gd name="connsiteY2" fmla="*/ 252307 h 335830"/>
              <a:gd name="connsiteX3" fmla="*/ 99991 w 121174"/>
              <a:gd name="connsiteY3" fmla="*/ 273196 h 335830"/>
              <a:gd name="connsiteX4" fmla="*/ 26517 w 121174"/>
              <a:gd name="connsiteY4" fmla="*/ 335830 h 335830"/>
              <a:gd name="connsiteX0" fmla="*/ 26517 w 121061"/>
              <a:gd name="connsiteY0" fmla="*/ 335830 h 335830"/>
              <a:gd name="connsiteX1" fmla="*/ 0 w 121061"/>
              <a:gd name="connsiteY1" fmla="*/ 0 h 335830"/>
              <a:gd name="connsiteX2" fmla="*/ 121061 w 121061"/>
              <a:gd name="connsiteY2" fmla="*/ 254562 h 335830"/>
              <a:gd name="connsiteX3" fmla="*/ 99991 w 121061"/>
              <a:gd name="connsiteY3" fmla="*/ 273196 h 335830"/>
              <a:gd name="connsiteX4" fmla="*/ 26517 w 121061"/>
              <a:gd name="connsiteY4" fmla="*/ 335830 h 335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061" h="335830">
                <a:moveTo>
                  <a:pt x="26517" y="335830"/>
                </a:moveTo>
                <a:lnTo>
                  <a:pt x="0" y="0"/>
                </a:lnTo>
                <a:lnTo>
                  <a:pt x="121061" y="254562"/>
                </a:lnTo>
                <a:lnTo>
                  <a:pt x="99991" y="273196"/>
                </a:lnTo>
                <a:lnTo>
                  <a:pt x="26517" y="33583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972</TotalTime>
  <Words>0</Words>
  <Application>Microsoft Office PowerPoint</Application>
  <PresentationFormat>Affichage à l'écran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Diapositive 1</vt:lpstr>
      <vt:lpstr>Diapositive 2</vt:lpstr>
      <vt:lpstr>Diapositive 3</vt:lpstr>
      <vt:lpstr>Diapositive 4</vt:lpstr>
      <vt:lpstr>Diapositive 5</vt:lpstr>
    </vt:vector>
  </TitlesOfParts>
  <Company>Education Nationale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Administrateur</dc:creator>
  <cp:lastModifiedBy>Administrateur</cp:lastModifiedBy>
  <cp:revision>56</cp:revision>
  <dcterms:created xsi:type="dcterms:W3CDTF">2018-04-10T15:20:31Z</dcterms:created>
  <dcterms:modified xsi:type="dcterms:W3CDTF">2018-04-11T08:06:05Z</dcterms:modified>
</cp:coreProperties>
</file>